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4D92CC-A810-46AB-A2F8-D85A62BCB56D}" v="28" dt="2022-10-08T19:19:08.0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4" d="100"/>
          <a:sy n="54" d="100"/>
        </p:scale>
        <p:origin x="6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084DF1-6BAE-4DCB-AE18-2BAEA6603884}"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7C125813-C3FE-4E96-85E3-D4C95845D869}">
      <dgm:prSet custT="1"/>
      <dgm:spPr/>
      <dgm:t>
        <a:bodyPr/>
        <a:lstStyle/>
        <a:p>
          <a:r>
            <a:rPr lang="en-US" sz="2400" dirty="0"/>
            <a:t>The Referee</a:t>
          </a:r>
        </a:p>
      </dgm:t>
    </dgm:pt>
    <dgm:pt modelId="{D021F3D4-3B69-4EDD-BBBF-B902D10F4429}" type="parTrans" cxnId="{10769E4A-5778-4704-93FD-65A69B66EDBC}">
      <dgm:prSet/>
      <dgm:spPr/>
      <dgm:t>
        <a:bodyPr/>
        <a:lstStyle/>
        <a:p>
          <a:endParaRPr lang="en-US"/>
        </a:p>
      </dgm:t>
    </dgm:pt>
    <dgm:pt modelId="{1C0F6040-F4A7-4A89-B666-D6DA2A7E316F}" type="sibTrans" cxnId="{10769E4A-5778-4704-93FD-65A69B66EDBC}">
      <dgm:prSet/>
      <dgm:spPr/>
      <dgm:t>
        <a:bodyPr/>
        <a:lstStyle/>
        <a:p>
          <a:endParaRPr lang="en-US"/>
        </a:p>
      </dgm:t>
    </dgm:pt>
    <dgm:pt modelId="{E54BACB1-B851-4BD4-A97C-41E5BAE0648D}">
      <dgm:prSet/>
      <dgm:spPr/>
      <dgm:t>
        <a:bodyPr/>
        <a:lstStyle/>
        <a:p>
          <a:r>
            <a:rPr lang="en-US" dirty="0"/>
            <a:t>Pre-meet Duties</a:t>
          </a:r>
        </a:p>
      </dgm:t>
    </dgm:pt>
    <dgm:pt modelId="{F32FA2AF-900F-4B6F-9236-1D07C7A539FF}" type="parTrans" cxnId="{BE9A89A6-EC43-4EFA-80C1-3C4FC5F75936}">
      <dgm:prSet/>
      <dgm:spPr/>
      <dgm:t>
        <a:bodyPr/>
        <a:lstStyle/>
        <a:p>
          <a:endParaRPr lang="en-US"/>
        </a:p>
      </dgm:t>
    </dgm:pt>
    <dgm:pt modelId="{48C7C3DD-B966-4187-AADD-28D11C993784}" type="sibTrans" cxnId="{BE9A89A6-EC43-4EFA-80C1-3C4FC5F75936}">
      <dgm:prSet/>
      <dgm:spPr/>
      <dgm:t>
        <a:bodyPr/>
        <a:lstStyle/>
        <a:p>
          <a:endParaRPr lang="en-US"/>
        </a:p>
      </dgm:t>
    </dgm:pt>
    <dgm:pt modelId="{B2C84092-C13B-4701-881F-8AAACD2DBFC5}">
      <dgm:prSet/>
      <dgm:spPr/>
      <dgm:t>
        <a:bodyPr/>
        <a:lstStyle/>
        <a:p>
          <a:r>
            <a:rPr lang="en-US" dirty="0"/>
            <a:t>During the Match</a:t>
          </a:r>
        </a:p>
      </dgm:t>
    </dgm:pt>
    <dgm:pt modelId="{2016FAFA-2D46-4E92-9702-2010AADC7626}" type="parTrans" cxnId="{1D822FDD-62FB-46DE-BD34-91A17E86E355}">
      <dgm:prSet/>
      <dgm:spPr/>
      <dgm:t>
        <a:bodyPr/>
        <a:lstStyle/>
        <a:p>
          <a:endParaRPr lang="en-US"/>
        </a:p>
      </dgm:t>
    </dgm:pt>
    <dgm:pt modelId="{55221CE2-5839-459D-8D0C-2AD24C498782}" type="sibTrans" cxnId="{1D822FDD-62FB-46DE-BD34-91A17E86E355}">
      <dgm:prSet/>
      <dgm:spPr/>
      <dgm:t>
        <a:bodyPr/>
        <a:lstStyle/>
        <a:p>
          <a:endParaRPr lang="en-US"/>
        </a:p>
      </dgm:t>
    </dgm:pt>
    <dgm:pt modelId="{8CEF8B1D-91D6-457F-8A58-689E74AC54B4}">
      <dgm:prSet/>
      <dgm:spPr/>
      <dgm:t>
        <a:bodyPr/>
        <a:lstStyle/>
        <a:p>
          <a:r>
            <a:rPr lang="en-US"/>
            <a:t>Awarding Points</a:t>
          </a:r>
        </a:p>
      </dgm:t>
    </dgm:pt>
    <dgm:pt modelId="{16553A44-79FF-4F0C-87F5-12FDBF72E98F}" type="parTrans" cxnId="{CCF50453-5046-40BA-B594-1CD05830C7DA}">
      <dgm:prSet/>
      <dgm:spPr/>
      <dgm:t>
        <a:bodyPr/>
        <a:lstStyle/>
        <a:p>
          <a:endParaRPr lang="en-US"/>
        </a:p>
      </dgm:t>
    </dgm:pt>
    <dgm:pt modelId="{D6340748-F9D3-416F-9C3F-54C51F2B8680}" type="sibTrans" cxnId="{CCF50453-5046-40BA-B594-1CD05830C7DA}">
      <dgm:prSet/>
      <dgm:spPr/>
      <dgm:t>
        <a:bodyPr/>
        <a:lstStyle/>
        <a:p>
          <a:endParaRPr lang="en-US"/>
        </a:p>
      </dgm:t>
    </dgm:pt>
    <dgm:pt modelId="{721D962B-8767-43DC-AEB0-5BE17F55FD69}">
      <dgm:prSet/>
      <dgm:spPr/>
      <dgm:t>
        <a:bodyPr/>
        <a:lstStyle/>
        <a:p>
          <a:r>
            <a:rPr lang="en-US"/>
            <a:t>Out of Bounds</a:t>
          </a:r>
        </a:p>
      </dgm:t>
    </dgm:pt>
    <dgm:pt modelId="{D816D647-4B48-43C1-9E7B-07F91367AB8A}" type="parTrans" cxnId="{66B95014-D83F-4D12-8C24-7EF5715EB24D}">
      <dgm:prSet/>
      <dgm:spPr/>
      <dgm:t>
        <a:bodyPr/>
        <a:lstStyle/>
        <a:p>
          <a:endParaRPr lang="en-US"/>
        </a:p>
      </dgm:t>
    </dgm:pt>
    <dgm:pt modelId="{55B13C89-7099-46AE-99DA-E3AD578010B7}" type="sibTrans" cxnId="{66B95014-D83F-4D12-8C24-7EF5715EB24D}">
      <dgm:prSet/>
      <dgm:spPr/>
      <dgm:t>
        <a:bodyPr/>
        <a:lstStyle/>
        <a:p>
          <a:endParaRPr lang="en-US"/>
        </a:p>
      </dgm:t>
    </dgm:pt>
    <dgm:pt modelId="{A3D5DAB9-3E27-4286-A1F2-BAEB21ADF105}">
      <dgm:prSet/>
      <dgm:spPr/>
      <dgm:t>
        <a:bodyPr/>
        <a:lstStyle/>
        <a:p>
          <a:r>
            <a:rPr lang="en-US"/>
            <a:t>Stalling</a:t>
          </a:r>
        </a:p>
      </dgm:t>
    </dgm:pt>
    <dgm:pt modelId="{5EF14295-B8D1-48D8-B7DA-CAC287611983}" type="parTrans" cxnId="{70A7F182-A03F-4F69-A41D-4AAEC4494896}">
      <dgm:prSet/>
      <dgm:spPr/>
      <dgm:t>
        <a:bodyPr/>
        <a:lstStyle/>
        <a:p>
          <a:endParaRPr lang="en-US"/>
        </a:p>
      </dgm:t>
    </dgm:pt>
    <dgm:pt modelId="{DCCCB782-6C12-4333-A0B6-0932066E72C2}" type="sibTrans" cxnId="{70A7F182-A03F-4F69-A41D-4AAEC4494896}">
      <dgm:prSet/>
      <dgm:spPr/>
      <dgm:t>
        <a:bodyPr/>
        <a:lstStyle/>
        <a:p>
          <a:endParaRPr lang="en-US"/>
        </a:p>
      </dgm:t>
    </dgm:pt>
    <dgm:pt modelId="{21D20A4D-A314-493D-8AFE-364C4E810989}">
      <dgm:prSet custT="1"/>
      <dgm:spPr/>
      <dgm:t>
        <a:bodyPr/>
        <a:lstStyle/>
        <a:p>
          <a:r>
            <a:rPr lang="en-US" sz="1800" dirty="0"/>
            <a:t>Illegal and </a:t>
          </a:r>
          <a:r>
            <a:rPr lang="en-US" sz="2000" dirty="0"/>
            <a:t>Potentially</a:t>
          </a:r>
          <a:r>
            <a:rPr lang="en-US" sz="1800" dirty="0"/>
            <a:t> Dangerous Holds / Maneuvers</a:t>
          </a:r>
        </a:p>
      </dgm:t>
    </dgm:pt>
    <dgm:pt modelId="{469A75EF-F3EC-4192-A007-F04F792C0DF5}" type="parTrans" cxnId="{3C55C2DC-8504-4BB7-88D9-E77CD6BDA444}">
      <dgm:prSet/>
      <dgm:spPr/>
      <dgm:t>
        <a:bodyPr/>
        <a:lstStyle/>
        <a:p>
          <a:endParaRPr lang="en-US"/>
        </a:p>
      </dgm:t>
    </dgm:pt>
    <dgm:pt modelId="{340766B9-0FB6-4DA1-8CBF-AC4E725219C5}" type="sibTrans" cxnId="{3C55C2DC-8504-4BB7-88D9-E77CD6BDA444}">
      <dgm:prSet/>
      <dgm:spPr/>
      <dgm:t>
        <a:bodyPr/>
        <a:lstStyle/>
        <a:p>
          <a:endParaRPr lang="en-US"/>
        </a:p>
      </dgm:t>
    </dgm:pt>
    <dgm:pt modelId="{820CDD34-07E3-4148-890D-58AA5830BA90}">
      <dgm:prSet/>
      <dgm:spPr/>
      <dgm:t>
        <a:bodyPr/>
        <a:lstStyle/>
        <a:p>
          <a:r>
            <a:rPr lang="en-US"/>
            <a:t>Violations</a:t>
          </a:r>
        </a:p>
      </dgm:t>
    </dgm:pt>
    <dgm:pt modelId="{6C76A818-A4B6-4352-8B6F-4B2653B33862}" type="parTrans" cxnId="{495AA515-A83B-4B0F-97A7-7815E17BFF01}">
      <dgm:prSet/>
      <dgm:spPr/>
      <dgm:t>
        <a:bodyPr/>
        <a:lstStyle/>
        <a:p>
          <a:endParaRPr lang="en-US"/>
        </a:p>
      </dgm:t>
    </dgm:pt>
    <dgm:pt modelId="{1915C2DB-D327-4CB4-BE1A-C0003D4B1ACC}" type="sibTrans" cxnId="{495AA515-A83B-4B0F-97A7-7815E17BFF01}">
      <dgm:prSet/>
      <dgm:spPr/>
      <dgm:t>
        <a:bodyPr/>
        <a:lstStyle/>
        <a:p>
          <a:endParaRPr lang="en-US"/>
        </a:p>
      </dgm:t>
    </dgm:pt>
    <dgm:pt modelId="{2A239896-4AD1-47F1-BB9E-DE82C8CA247D}">
      <dgm:prSet/>
      <dgm:spPr/>
      <dgm:t>
        <a:bodyPr/>
        <a:lstStyle/>
        <a:p>
          <a:r>
            <a:rPr lang="en-US"/>
            <a:t>Near Falls and Falls</a:t>
          </a:r>
        </a:p>
      </dgm:t>
    </dgm:pt>
    <dgm:pt modelId="{AE37B559-56E0-4176-B296-BA3D57771D98}" type="parTrans" cxnId="{3DCF465B-BCF7-49D6-A464-B1C09D001AE0}">
      <dgm:prSet/>
      <dgm:spPr/>
      <dgm:t>
        <a:bodyPr/>
        <a:lstStyle/>
        <a:p>
          <a:endParaRPr lang="en-US"/>
        </a:p>
      </dgm:t>
    </dgm:pt>
    <dgm:pt modelId="{78AAAF7B-BD94-4C26-8472-04C6B33B59D5}" type="sibTrans" cxnId="{3DCF465B-BCF7-49D6-A464-B1C09D001AE0}">
      <dgm:prSet/>
      <dgm:spPr/>
      <dgm:t>
        <a:bodyPr/>
        <a:lstStyle/>
        <a:p>
          <a:endParaRPr lang="en-US"/>
        </a:p>
      </dgm:t>
    </dgm:pt>
    <dgm:pt modelId="{8C1FA3B6-A1BC-40E6-BB63-10BAF31743D3}">
      <dgm:prSet/>
      <dgm:spPr/>
      <dgm:t>
        <a:bodyPr/>
        <a:lstStyle/>
        <a:p>
          <a:r>
            <a:rPr lang="en-US"/>
            <a:t>Injuries and Defaults</a:t>
          </a:r>
        </a:p>
      </dgm:t>
    </dgm:pt>
    <dgm:pt modelId="{A76F0DB3-9D44-49FA-9AAA-401029247F3C}" type="parTrans" cxnId="{B749FAC3-4FF2-4832-8FD8-2EC4A66F3B11}">
      <dgm:prSet/>
      <dgm:spPr/>
      <dgm:t>
        <a:bodyPr/>
        <a:lstStyle/>
        <a:p>
          <a:endParaRPr lang="en-US"/>
        </a:p>
      </dgm:t>
    </dgm:pt>
    <dgm:pt modelId="{12CD06DC-2FE8-42A8-9AA0-9DAB8F1468B6}" type="sibTrans" cxnId="{B749FAC3-4FF2-4832-8FD8-2EC4A66F3B11}">
      <dgm:prSet/>
      <dgm:spPr/>
      <dgm:t>
        <a:bodyPr/>
        <a:lstStyle/>
        <a:p>
          <a:endParaRPr lang="en-US"/>
        </a:p>
      </dgm:t>
    </dgm:pt>
    <dgm:pt modelId="{14AFFF40-9AB3-48E8-89A3-7BA657E25D70}">
      <dgm:prSet/>
      <dgm:spPr/>
      <dgm:t>
        <a:bodyPr/>
        <a:lstStyle/>
        <a:p>
          <a:r>
            <a:rPr lang="en-US"/>
            <a:t>Stalemates</a:t>
          </a:r>
        </a:p>
      </dgm:t>
    </dgm:pt>
    <dgm:pt modelId="{F617F36E-9681-4868-80AA-3C9BF85AFA37}" type="parTrans" cxnId="{2D7C95A3-40BE-45B6-B8DB-5086BDBE18F2}">
      <dgm:prSet/>
      <dgm:spPr/>
      <dgm:t>
        <a:bodyPr/>
        <a:lstStyle/>
        <a:p>
          <a:endParaRPr lang="en-US"/>
        </a:p>
      </dgm:t>
    </dgm:pt>
    <dgm:pt modelId="{9164E196-DA69-4CD2-B271-1C99FCC63A86}" type="sibTrans" cxnId="{2D7C95A3-40BE-45B6-B8DB-5086BDBE18F2}">
      <dgm:prSet/>
      <dgm:spPr/>
      <dgm:t>
        <a:bodyPr/>
        <a:lstStyle/>
        <a:p>
          <a:endParaRPr lang="en-US"/>
        </a:p>
      </dgm:t>
    </dgm:pt>
    <dgm:pt modelId="{14359FD0-8A3F-42D8-AF37-308C90A29593}">
      <dgm:prSet/>
      <dgm:spPr/>
      <dgm:t>
        <a:bodyPr/>
        <a:lstStyle/>
        <a:p>
          <a:r>
            <a:rPr lang="en-US"/>
            <a:t>Coaching</a:t>
          </a:r>
        </a:p>
      </dgm:t>
    </dgm:pt>
    <dgm:pt modelId="{0F8898B7-3AFD-48F4-A56A-35909023DFFF}" type="parTrans" cxnId="{923C335D-CFF8-43A1-AE1B-BB24F8D9D2DC}">
      <dgm:prSet/>
      <dgm:spPr/>
      <dgm:t>
        <a:bodyPr/>
        <a:lstStyle/>
        <a:p>
          <a:endParaRPr lang="en-US"/>
        </a:p>
      </dgm:t>
    </dgm:pt>
    <dgm:pt modelId="{09861247-2A36-4A45-87DF-154897084324}" type="sibTrans" cxnId="{923C335D-CFF8-43A1-AE1B-BB24F8D9D2DC}">
      <dgm:prSet/>
      <dgm:spPr/>
      <dgm:t>
        <a:bodyPr/>
        <a:lstStyle/>
        <a:p>
          <a:endParaRPr lang="en-US"/>
        </a:p>
      </dgm:t>
    </dgm:pt>
    <dgm:pt modelId="{F1E3BB07-9EBF-4C4A-AF6F-9FB9F984C5E8}">
      <dgm:prSet/>
      <dgm:spPr/>
      <dgm:t>
        <a:bodyPr/>
        <a:lstStyle/>
        <a:p>
          <a:r>
            <a:rPr lang="en-US"/>
            <a:t>Sportsmanship</a:t>
          </a:r>
        </a:p>
      </dgm:t>
    </dgm:pt>
    <dgm:pt modelId="{AD1CAD88-0F57-4E30-B5A0-40D1E669D20C}" type="parTrans" cxnId="{CFE2A733-8CA5-48C7-A20A-46EB7225F87B}">
      <dgm:prSet/>
      <dgm:spPr/>
      <dgm:t>
        <a:bodyPr/>
        <a:lstStyle/>
        <a:p>
          <a:endParaRPr lang="en-US"/>
        </a:p>
      </dgm:t>
    </dgm:pt>
    <dgm:pt modelId="{88007059-6B36-46CA-84D2-A42C77FF89AE}" type="sibTrans" cxnId="{CFE2A733-8CA5-48C7-A20A-46EB7225F87B}">
      <dgm:prSet/>
      <dgm:spPr/>
      <dgm:t>
        <a:bodyPr/>
        <a:lstStyle/>
        <a:p>
          <a:endParaRPr lang="en-US"/>
        </a:p>
      </dgm:t>
    </dgm:pt>
    <dgm:pt modelId="{6BD9F54C-2DBC-440E-AF31-9F644A19542C}" type="pres">
      <dgm:prSet presAssocID="{B6084DF1-6BAE-4DCB-AE18-2BAEA6603884}" presName="diagram" presStyleCnt="0">
        <dgm:presLayoutVars>
          <dgm:dir/>
          <dgm:resizeHandles val="exact"/>
        </dgm:presLayoutVars>
      </dgm:prSet>
      <dgm:spPr/>
    </dgm:pt>
    <dgm:pt modelId="{559621FC-8F04-4636-8872-31AAEB57EA05}" type="pres">
      <dgm:prSet presAssocID="{7C125813-C3FE-4E96-85E3-D4C95845D869}" presName="node" presStyleLbl="node1" presStyleIdx="0" presStyleCnt="13">
        <dgm:presLayoutVars>
          <dgm:bulletEnabled val="1"/>
        </dgm:presLayoutVars>
      </dgm:prSet>
      <dgm:spPr/>
    </dgm:pt>
    <dgm:pt modelId="{0A7B53B2-4680-4CC3-B969-21CF622214C7}" type="pres">
      <dgm:prSet presAssocID="{1C0F6040-F4A7-4A89-B666-D6DA2A7E316F}" presName="sibTrans" presStyleCnt="0"/>
      <dgm:spPr/>
    </dgm:pt>
    <dgm:pt modelId="{D262142E-3D3A-4822-84BB-B1CBE1AD20EF}" type="pres">
      <dgm:prSet presAssocID="{E54BACB1-B851-4BD4-A97C-41E5BAE0648D}" presName="node" presStyleLbl="node1" presStyleIdx="1" presStyleCnt="13">
        <dgm:presLayoutVars>
          <dgm:bulletEnabled val="1"/>
        </dgm:presLayoutVars>
      </dgm:prSet>
      <dgm:spPr/>
    </dgm:pt>
    <dgm:pt modelId="{4CE782E2-A0C8-41FC-BD06-629EA309C13F}" type="pres">
      <dgm:prSet presAssocID="{48C7C3DD-B966-4187-AADD-28D11C993784}" presName="sibTrans" presStyleCnt="0"/>
      <dgm:spPr/>
    </dgm:pt>
    <dgm:pt modelId="{F634EF6E-BBC2-4257-81D4-8F4A37D0DFA4}" type="pres">
      <dgm:prSet presAssocID="{B2C84092-C13B-4701-881F-8AAACD2DBFC5}" presName="node" presStyleLbl="node1" presStyleIdx="2" presStyleCnt="13">
        <dgm:presLayoutVars>
          <dgm:bulletEnabled val="1"/>
        </dgm:presLayoutVars>
      </dgm:prSet>
      <dgm:spPr/>
    </dgm:pt>
    <dgm:pt modelId="{0E54A6C3-7940-43D2-9A47-44FABD6E2E4D}" type="pres">
      <dgm:prSet presAssocID="{55221CE2-5839-459D-8D0C-2AD24C498782}" presName="sibTrans" presStyleCnt="0"/>
      <dgm:spPr/>
    </dgm:pt>
    <dgm:pt modelId="{6BCAD85E-C84F-4896-A008-DDE4E0C41076}" type="pres">
      <dgm:prSet presAssocID="{8CEF8B1D-91D6-457F-8A58-689E74AC54B4}" presName="node" presStyleLbl="node1" presStyleIdx="3" presStyleCnt="13">
        <dgm:presLayoutVars>
          <dgm:bulletEnabled val="1"/>
        </dgm:presLayoutVars>
      </dgm:prSet>
      <dgm:spPr/>
    </dgm:pt>
    <dgm:pt modelId="{405199D8-391C-47E8-904A-8FDE1F809889}" type="pres">
      <dgm:prSet presAssocID="{D6340748-F9D3-416F-9C3F-54C51F2B8680}" presName="sibTrans" presStyleCnt="0"/>
      <dgm:spPr/>
    </dgm:pt>
    <dgm:pt modelId="{3A0D9D02-50B3-4AC3-B5C4-20A061A078D9}" type="pres">
      <dgm:prSet presAssocID="{721D962B-8767-43DC-AEB0-5BE17F55FD69}" presName="node" presStyleLbl="node1" presStyleIdx="4" presStyleCnt="13">
        <dgm:presLayoutVars>
          <dgm:bulletEnabled val="1"/>
        </dgm:presLayoutVars>
      </dgm:prSet>
      <dgm:spPr/>
    </dgm:pt>
    <dgm:pt modelId="{7865ED47-06ED-43FD-A042-0D2980244861}" type="pres">
      <dgm:prSet presAssocID="{55B13C89-7099-46AE-99DA-E3AD578010B7}" presName="sibTrans" presStyleCnt="0"/>
      <dgm:spPr/>
    </dgm:pt>
    <dgm:pt modelId="{FB315C27-25D1-44DF-9EA9-F56022DDDBC9}" type="pres">
      <dgm:prSet presAssocID="{A3D5DAB9-3E27-4286-A1F2-BAEB21ADF105}" presName="node" presStyleLbl="node1" presStyleIdx="5" presStyleCnt="13">
        <dgm:presLayoutVars>
          <dgm:bulletEnabled val="1"/>
        </dgm:presLayoutVars>
      </dgm:prSet>
      <dgm:spPr/>
    </dgm:pt>
    <dgm:pt modelId="{13CFE76B-6A46-4ADF-A607-2312DB3AE1F6}" type="pres">
      <dgm:prSet presAssocID="{DCCCB782-6C12-4333-A0B6-0932066E72C2}" presName="sibTrans" presStyleCnt="0"/>
      <dgm:spPr/>
    </dgm:pt>
    <dgm:pt modelId="{B37E5AC9-D545-48C9-908B-4BB0F26F3F20}" type="pres">
      <dgm:prSet presAssocID="{21D20A4D-A314-493D-8AFE-364C4E810989}" presName="node" presStyleLbl="node1" presStyleIdx="6" presStyleCnt="13">
        <dgm:presLayoutVars>
          <dgm:bulletEnabled val="1"/>
        </dgm:presLayoutVars>
      </dgm:prSet>
      <dgm:spPr/>
    </dgm:pt>
    <dgm:pt modelId="{E5C74481-51F8-4EF9-9192-551041613FBA}" type="pres">
      <dgm:prSet presAssocID="{340766B9-0FB6-4DA1-8CBF-AC4E725219C5}" presName="sibTrans" presStyleCnt="0"/>
      <dgm:spPr/>
    </dgm:pt>
    <dgm:pt modelId="{70708811-DE4D-4F5F-95BF-364C6F5B5E1D}" type="pres">
      <dgm:prSet presAssocID="{820CDD34-07E3-4148-890D-58AA5830BA90}" presName="node" presStyleLbl="node1" presStyleIdx="7" presStyleCnt="13">
        <dgm:presLayoutVars>
          <dgm:bulletEnabled val="1"/>
        </dgm:presLayoutVars>
      </dgm:prSet>
      <dgm:spPr/>
    </dgm:pt>
    <dgm:pt modelId="{D2641C29-9358-4C68-B2E6-2C3422DA0AA2}" type="pres">
      <dgm:prSet presAssocID="{1915C2DB-D327-4CB4-BE1A-C0003D4B1ACC}" presName="sibTrans" presStyleCnt="0"/>
      <dgm:spPr/>
    </dgm:pt>
    <dgm:pt modelId="{AE8FEA9D-2342-4FE3-9274-6F969D28E725}" type="pres">
      <dgm:prSet presAssocID="{2A239896-4AD1-47F1-BB9E-DE82C8CA247D}" presName="node" presStyleLbl="node1" presStyleIdx="8" presStyleCnt="13">
        <dgm:presLayoutVars>
          <dgm:bulletEnabled val="1"/>
        </dgm:presLayoutVars>
      </dgm:prSet>
      <dgm:spPr/>
    </dgm:pt>
    <dgm:pt modelId="{3C3DC80D-A100-4DA4-AEDC-7062739EDB2F}" type="pres">
      <dgm:prSet presAssocID="{78AAAF7B-BD94-4C26-8472-04C6B33B59D5}" presName="sibTrans" presStyleCnt="0"/>
      <dgm:spPr/>
    </dgm:pt>
    <dgm:pt modelId="{143393CB-E234-43A6-95B9-09A19F17BA16}" type="pres">
      <dgm:prSet presAssocID="{8C1FA3B6-A1BC-40E6-BB63-10BAF31743D3}" presName="node" presStyleLbl="node1" presStyleIdx="9" presStyleCnt="13">
        <dgm:presLayoutVars>
          <dgm:bulletEnabled val="1"/>
        </dgm:presLayoutVars>
      </dgm:prSet>
      <dgm:spPr/>
    </dgm:pt>
    <dgm:pt modelId="{3962EF4A-25E8-4D11-B2EF-CF9012135856}" type="pres">
      <dgm:prSet presAssocID="{12CD06DC-2FE8-42A8-9AA0-9DAB8F1468B6}" presName="sibTrans" presStyleCnt="0"/>
      <dgm:spPr/>
    </dgm:pt>
    <dgm:pt modelId="{36D8548B-553C-40B9-8D2B-843357E134C1}" type="pres">
      <dgm:prSet presAssocID="{14AFFF40-9AB3-48E8-89A3-7BA657E25D70}" presName="node" presStyleLbl="node1" presStyleIdx="10" presStyleCnt="13">
        <dgm:presLayoutVars>
          <dgm:bulletEnabled val="1"/>
        </dgm:presLayoutVars>
      </dgm:prSet>
      <dgm:spPr/>
    </dgm:pt>
    <dgm:pt modelId="{52FC8DD0-D27D-47DF-8DA3-CE7311D3278D}" type="pres">
      <dgm:prSet presAssocID="{9164E196-DA69-4CD2-B271-1C99FCC63A86}" presName="sibTrans" presStyleCnt="0"/>
      <dgm:spPr/>
    </dgm:pt>
    <dgm:pt modelId="{9176525A-EAC2-44F0-9D8A-5FBAFC365D32}" type="pres">
      <dgm:prSet presAssocID="{14359FD0-8A3F-42D8-AF37-308C90A29593}" presName="node" presStyleLbl="node1" presStyleIdx="11" presStyleCnt="13">
        <dgm:presLayoutVars>
          <dgm:bulletEnabled val="1"/>
        </dgm:presLayoutVars>
      </dgm:prSet>
      <dgm:spPr/>
    </dgm:pt>
    <dgm:pt modelId="{D13ADF7A-B1FB-4AEC-AA92-809DDD37AF3B}" type="pres">
      <dgm:prSet presAssocID="{09861247-2A36-4A45-87DF-154897084324}" presName="sibTrans" presStyleCnt="0"/>
      <dgm:spPr/>
    </dgm:pt>
    <dgm:pt modelId="{21B3C781-E69A-4B22-B86D-3CBFF6C188FF}" type="pres">
      <dgm:prSet presAssocID="{F1E3BB07-9EBF-4C4A-AF6F-9FB9F984C5E8}" presName="node" presStyleLbl="node1" presStyleIdx="12" presStyleCnt="13">
        <dgm:presLayoutVars>
          <dgm:bulletEnabled val="1"/>
        </dgm:presLayoutVars>
      </dgm:prSet>
      <dgm:spPr/>
    </dgm:pt>
  </dgm:ptLst>
  <dgm:cxnLst>
    <dgm:cxn modelId="{379B2F02-7E00-4840-BB40-1EDE22D99E72}" type="presOf" srcId="{21D20A4D-A314-493D-8AFE-364C4E810989}" destId="{B37E5AC9-D545-48C9-908B-4BB0F26F3F20}" srcOrd="0" destOrd="0" presId="urn:microsoft.com/office/officeart/2005/8/layout/default"/>
    <dgm:cxn modelId="{D3C4EB06-5803-46F3-81A0-5B396027BB8D}" type="presOf" srcId="{B6084DF1-6BAE-4DCB-AE18-2BAEA6603884}" destId="{6BD9F54C-2DBC-440E-AF31-9F644A19542C}" srcOrd="0" destOrd="0" presId="urn:microsoft.com/office/officeart/2005/8/layout/default"/>
    <dgm:cxn modelId="{66B95014-D83F-4D12-8C24-7EF5715EB24D}" srcId="{B6084DF1-6BAE-4DCB-AE18-2BAEA6603884}" destId="{721D962B-8767-43DC-AEB0-5BE17F55FD69}" srcOrd="4" destOrd="0" parTransId="{D816D647-4B48-43C1-9E7B-07F91367AB8A}" sibTransId="{55B13C89-7099-46AE-99DA-E3AD578010B7}"/>
    <dgm:cxn modelId="{495AA515-A83B-4B0F-97A7-7815E17BFF01}" srcId="{B6084DF1-6BAE-4DCB-AE18-2BAEA6603884}" destId="{820CDD34-07E3-4148-890D-58AA5830BA90}" srcOrd="7" destOrd="0" parTransId="{6C76A818-A4B6-4352-8B6F-4B2653B33862}" sibTransId="{1915C2DB-D327-4CB4-BE1A-C0003D4B1ACC}"/>
    <dgm:cxn modelId="{29809B2A-EE19-439D-808D-36B8B8D56CA1}" type="presOf" srcId="{14359FD0-8A3F-42D8-AF37-308C90A29593}" destId="{9176525A-EAC2-44F0-9D8A-5FBAFC365D32}" srcOrd="0" destOrd="0" presId="urn:microsoft.com/office/officeart/2005/8/layout/default"/>
    <dgm:cxn modelId="{CFE2A733-8CA5-48C7-A20A-46EB7225F87B}" srcId="{B6084DF1-6BAE-4DCB-AE18-2BAEA6603884}" destId="{F1E3BB07-9EBF-4C4A-AF6F-9FB9F984C5E8}" srcOrd="12" destOrd="0" parTransId="{AD1CAD88-0F57-4E30-B5A0-40D1E669D20C}" sibTransId="{88007059-6B36-46CA-84D2-A42C77FF89AE}"/>
    <dgm:cxn modelId="{AF22D235-D75B-46C8-9690-7910199CE1FB}" type="presOf" srcId="{2A239896-4AD1-47F1-BB9E-DE82C8CA247D}" destId="{AE8FEA9D-2342-4FE3-9274-6F969D28E725}" srcOrd="0" destOrd="0" presId="urn:microsoft.com/office/officeart/2005/8/layout/default"/>
    <dgm:cxn modelId="{0D793F3C-031C-4BEB-943D-72B2D0DBC86A}" type="presOf" srcId="{F1E3BB07-9EBF-4C4A-AF6F-9FB9F984C5E8}" destId="{21B3C781-E69A-4B22-B86D-3CBFF6C188FF}" srcOrd="0" destOrd="0" presId="urn:microsoft.com/office/officeart/2005/8/layout/default"/>
    <dgm:cxn modelId="{D19BF640-A835-433A-842C-2EACB824C6CE}" type="presOf" srcId="{7C125813-C3FE-4E96-85E3-D4C95845D869}" destId="{559621FC-8F04-4636-8872-31AAEB57EA05}" srcOrd="0" destOrd="0" presId="urn:microsoft.com/office/officeart/2005/8/layout/default"/>
    <dgm:cxn modelId="{3DCF465B-BCF7-49D6-A464-B1C09D001AE0}" srcId="{B6084DF1-6BAE-4DCB-AE18-2BAEA6603884}" destId="{2A239896-4AD1-47F1-BB9E-DE82C8CA247D}" srcOrd="8" destOrd="0" parTransId="{AE37B559-56E0-4176-B296-BA3D57771D98}" sibTransId="{78AAAF7B-BD94-4C26-8472-04C6B33B59D5}"/>
    <dgm:cxn modelId="{923C335D-CFF8-43A1-AE1B-BB24F8D9D2DC}" srcId="{B6084DF1-6BAE-4DCB-AE18-2BAEA6603884}" destId="{14359FD0-8A3F-42D8-AF37-308C90A29593}" srcOrd="11" destOrd="0" parTransId="{0F8898B7-3AFD-48F4-A56A-35909023DFFF}" sibTransId="{09861247-2A36-4A45-87DF-154897084324}"/>
    <dgm:cxn modelId="{6B56F767-880D-4F03-81F6-E1F889C9AEB8}" type="presOf" srcId="{8C1FA3B6-A1BC-40E6-BB63-10BAF31743D3}" destId="{143393CB-E234-43A6-95B9-09A19F17BA16}" srcOrd="0" destOrd="0" presId="urn:microsoft.com/office/officeart/2005/8/layout/default"/>
    <dgm:cxn modelId="{8B18BB69-529A-47A2-A434-63D28EB16500}" type="presOf" srcId="{721D962B-8767-43DC-AEB0-5BE17F55FD69}" destId="{3A0D9D02-50B3-4AC3-B5C4-20A061A078D9}" srcOrd="0" destOrd="0" presId="urn:microsoft.com/office/officeart/2005/8/layout/default"/>
    <dgm:cxn modelId="{10769E4A-5778-4704-93FD-65A69B66EDBC}" srcId="{B6084DF1-6BAE-4DCB-AE18-2BAEA6603884}" destId="{7C125813-C3FE-4E96-85E3-D4C95845D869}" srcOrd="0" destOrd="0" parTransId="{D021F3D4-3B69-4EDD-BBBF-B902D10F4429}" sibTransId="{1C0F6040-F4A7-4A89-B666-D6DA2A7E316F}"/>
    <dgm:cxn modelId="{CCF50453-5046-40BA-B594-1CD05830C7DA}" srcId="{B6084DF1-6BAE-4DCB-AE18-2BAEA6603884}" destId="{8CEF8B1D-91D6-457F-8A58-689E74AC54B4}" srcOrd="3" destOrd="0" parTransId="{16553A44-79FF-4F0C-87F5-12FDBF72E98F}" sibTransId="{D6340748-F9D3-416F-9C3F-54C51F2B8680}"/>
    <dgm:cxn modelId="{70A7F182-A03F-4F69-A41D-4AAEC4494896}" srcId="{B6084DF1-6BAE-4DCB-AE18-2BAEA6603884}" destId="{A3D5DAB9-3E27-4286-A1F2-BAEB21ADF105}" srcOrd="5" destOrd="0" parTransId="{5EF14295-B8D1-48D8-B7DA-CAC287611983}" sibTransId="{DCCCB782-6C12-4333-A0B6-0932066E72C2}"/>
    <dgm:cxn modelId="{8965848B-E1B4-4D4E-822C-B01AD5F5ECB0}" type="presOf" srcId="{820CDD34-07E3-4148-890D-58AA5830BA90}" destId="{70708811-DE4D-4F5F-95BF-364C6F5B5E1D}" srcOrd="0" destOrd="0" presId="urn:microsoft.com/office/officeart/2005/8/layout/default"/>
    <dgm:cxn modelId="{95643198-BACC-41F0-BC68-A5DF689868CA}" type="presOf" srcId="{8CEF8B1D-91D6-457F-8A58-689E74AC54B4}" destId="{6BCAD85E-C84F-4896-A008-DDE4E0C41076}" srcOrd="0" destOrd="0" presId="urn:microsoft.com/office/officeart/2005/8/layout/default"/>
    <dgm:cxn modelId="{2D7C95A3-40BE-45B6-B8DB-5086BDBE18F2}" srcId="{B6084DF1-6BAE-4DCB-AE18-2BAEA6603884}" destId="{14AFFF40-9AB3-48E8-89A3-7BA657E25D70}" srcOrd="10" destOrd="0" parTransId="{F617F36E-9681-4868-80AA-3C9BF85AFA37}" sibTransId="{9164E196-DA69-4CD2-B271-1C99FCC63A86}"/>
    <dgm:cxn modelId="{8D49BBA3-634E-41CC-8259-03248D6C9C1A}" type="presOf" srcId="{14AFFF40-9AB3-48E8-89A3-7BA657E25D70}" destId="{36D8548B-553C-40B9-8D2B-843357E134C1}" srcOrd="0" destOrd="0" presId="urn:microsoft.com/office/officeart/2005/8/layout/default"/>
    <dgm:cxn modelId="{9551ECA3-EF1E-4521-BD56-D564A7114456}" type="presOf" srcId="{A3D5DAB9-3E27-4286-A1F2-BAEB21ADF105}" destId="{FB315C27-25D1-44DF-9EA9-F56022DDDBC9}" srcOrd="0" destOrd="0" presId="urn:microsoft.com/office/officeart/2005/8/layout/default"/>
    <dgm:cxn modelId="{BE9A89A6-EC43-4EFA-80C1-3C4FC5F75936}" srcId="{B6084DF1-6BAE-4DCB-AE18-2BAEA6603884}" destId="{E54BACB1-B851-4BD4-A97C-41E5BAE0648D}" srcOrd="1" destOrd="0" parTransId="{F32FA2AF-900F-4B6F-9236-1D07C7A539FF}" sibTransId="{48C7C3DD-B966-4187-AADD-28D11C993784}"/>
    <dgm:cxn modelId="{F69D95B1-A58B-4BCE-AA41-E7C5DACC3852}" type="presOf" srcId="{E54BACB1-B851-4BD4-A97C-41E5BAE0648D}" destId="{D262142E-3D3A-4822-84BB-B1CBE1AD20EF}" srcOrd="0" destOrd="0" presId="urn:microsoft.com/office/officeart/2005/8/layout/default"/>
    <dgm:cxn modelId="{33AC24BB-88FF-49D8-8D0D-A5F45DCD1FE2}" type="presOf" srcId="{B2C84092-C13B-4701-881F-8AAACD2DBFC5}" destId="{F634EF6E-BBC2-4257-81D4-8F4A37D0DFA4}" srcOrd="0" destOrd="0" presId="urn:microsoft.com/office/officeart/2005/8/layout/default"/>
    <dgm:cxn modelId="{B749FAC3-4FF2-4832-8FD8-2EC4A66F3B11}" srcId="{B6084DF1-6BAE-4DCB-AE18-2BAEA6603884}" destId="{8C1FA3B6-A1BC-40E6-BB63-10BAF31743D3}" srcOrd="9" destOrd="0" parTransId="{A76F0DB3-9D44-49FA-9AAA-401029247F3C}" sibTransId="{12CD06DC-2FE8-42A8-9AA0-9DAB8F1468B6}"/>
    <dgm:cxn modelId="{3C55C2DC-8504-4BB7-88D9-E77CD6BDA444}" srcId="{B6084DF1-6BAE-4DCB-AE18-2BAEA6603884}" destId="{21D20A4D-A314-493D-8AFE-364C4E810989}" srcOrd="6" destOrd="0" parTransId="{469A75EF-F3EC-4192-A007-F04F792C0DF5}" sibTransId="{340766B9-0FB6-4DA1-8CBF-AC4E725219C5}"/>
    <dgm:cxn modelId="{1D822FDD-62FB-46DE-BD34-91A17E86E355}" srcId="{B6084DF1-6BAE-4DCB-AE18-2BAEA6603884}" destId="{B2C84092-C13B-4701-881F-8AAACD2DBFC5}" srcOrd="2" destOrd="0" parTransId="{2016FAFA-2D46-4E92-9702-2010AADC7626}" sibTransId="{55221CE2-5839-459D-8D0C-2AD24C498782}"/>
    <dgm:cxn modelId="{68966945-E768-4CD3-A2B0-998CA5C955BF}" type="presParOf" srcId="{6BD9F54C-2DBC-440E-AF31-9F644A19542C}" destId="{559621FC-8F04-4636-8872-31AAEB57EA05}" srcOrd="0" destOrd="0" presId="urn:microsoft.com/office/officeart/2005/8/layout/default"/>
    <dgm:cxn modelId="{15C471BE-B9ED-45DF-82EC-EF70F44DADF1}" type="presParOf" srcId="{6BD9F54C-2DBC-440E-AF31-9F644A19542C}" destId="{0A7B53B2-4680-4CC3-B969-21CF622214C7}" srcOrd="1" destOrd="0" presId="urn:microsoft.com/office/officeart/2005/8/layout/default"/>
    <dgm:cxn modelId="{9BA6BBA3-7925-4224-9FBC-09056A217C88}" type="presParOf" srcId="{6BD9F54C-2DBC-440E-AF31-9F644A19542C}" destId="{D262142E-3D3A-4822-84BB-B1CBE1AD20EF}" srcOrd="2" destOrd="0" presId="urn:microsoft.com/office/officeart/2005/8/layout/default"/>
    <dgm:cxn modelId="{366E3F2B-D394-4C89-B170-AC5E9A86CCD4}" type="presParOf" srcId="{6BD9F54C-2DBC-440E-AF31-9F644A19542C}" destId="{4CE782E2-A0C8-41FC-BD06-629EA309C13F}" srcOrd="3" destOrd="0" presId="urn:microsoft.com/office/officeart/2005/8/layout/default"/>
    <dgm:cxn modelId="{A00FF459-083F-4918-8775-2A49F41D8B8A}" type="presParOf" srcId="{6BD9F54C-2DBC-440E-AF31-9F644A19542C}" destId="{F634EF6E-BBC2-4257-81D4-8F4A37D0DFA4}" srcOrd="4" destOrd="0" presId="urn:microsoft.com/office/officeart/2005/8/layout/default"/>
    <dgm:cxn modelId="{DCA8224F-657A-423E-BF20-3C07DDCD959B}" type="presParOf" srcId="{6BD9F54C-2DBC-440E-AF31-9F644A19542C}" destId="{0E54A6C3-7940-43D2-9A47-44FABD6E2E4D}" srcOrd="5" destOrd="0" presId="urn:microsoft.com/office/officeart/2005/8/layout/default"/>
    <dgm:cxn modelId="{20344487-D149-4D6E-8229-4A567501657E}" type="presParOf" srcId="{6BD9F54C-2DBC-440E-AF31-9F644A19542C}" destId="{6BCAD85E-C84F-4896-A008-DDE4E0C41076}" srcOrd="6" destOrd="0" presId="urn:microsoft.com/office/officeart/2005/8/layout/default"/>
    <dgm:cxn modelId="{120E8BC0-47C7-4ED0-B942-C6EF1EF4E850}" type="presParOf" srcId="{6BD9F54C-2DBC-440E-AF31-9F644A19542C}" destId="{405199D8-391C-47E8-904A-8FDE1F809889}" srcOrd="7" destOrd="0" presId="urn:microsoft.com/office/officeart/2005/8/layout/default"/>
    <dgm:cxn modelId="{DFA3C386-66E7-4707-84C8-B0694D626626}" type="presParOf" srcId="{6BD9F54C-2DBC-440E-AF31-9F644A19542C}" destId="{3A0D9D02-50B3-4AC3-B5C4-20A061A078D9}" srcOrd="8" destOrd="0" presId="urn:microsoft.com/office/officeart/2005/8/layout/default"/>
    <dgm:cxn modelId="{9A8F25F7-E511-4C71-BD07-F7883AB4112C}" type="presParOf" srcId="{6BD9F54C-2DBC-440E-AF31-9F644A19542C}" destId="{7865ED47-06ED-43FD-A042-0D2980244861}" srcOrd="9" destOrd="0" presId="urn:microsoft.com/office/officeart/2005/8/layout/default"/>
    <dgm:cxn modelId="{98A44D79-20B5-445B-9926-A284909E53D5}" type="presParOf" srcId="{6BD9F54C-2DBC-440E-AF31-9F644A19542C}" destId="{FB315C27-25D1-44DF-9EA9-F56022DDDBC9}" srcOrd="10" destOrd="0" presId="urn:microsoft.com/office/officeart/2005/8/layout/default"/>
    <dgm:cxn modelId="{FEF9704E-0D41-4B84-B4AC-7C58FB90067F}" type="presParOf" srcId="{6BD9F54C-2DBC-440E-AF31-9F644A19542C}" destId="{13CFE76B-6A46-4ADF-A607-2312DB3AE1F6}" srcOrd="11" destOrd="0" presId="urn:microsoft.com/office/officeart/2005/8/layout/default"/>
    <dgm:cxn modelId="{0E540E00-A33D-4C4C-BBBA-75C502F632E4}" type="presParOf" srcId="{6BD9F54C-2DBC-440E-AF31-9F644A19542C}" destId="{B37E5AC9-D545-48C9-908B-4BB0F26F3F20}" srcOrd="12" destOrd="0" presId="urn:microsoft.com/office/officeart/2005/8/layout/default"/>
    <dgm:cxn modelId="{6409A87F-F584-4C95-9167-1221AAB9FE6E}" type="presParOf" srcId="{6BD9F54C-2DBC-440E-AF31-9F644A19542C}" destId="{E5C74481-51F8-4EF9-9192-551041613FBA}" srcOrd="13" destOrd="0" presId="urn:microsoft.com/office/officeart/2005/8/layout/default"/>
    <dgm:cxn modelId="{4C013A92-3514-48CA-A742-7CB7A7CAADC2}" type="presParOf" srcId="{6BD9F54C-2DBC-440E-AF31-9F644A19542C}" destId="{70708811-DE4D-4F5F-95BF-364C6F5B5E1D}" srcOrd="14" destOrd="0" presId="urn:microsoft.com/office/officeart/2005/8/layout/default"/>
    <dgm:cxn modelId="{E883F961-F9AE-4C6C-B871-5DE54EA98A3A}" type="presParOf" srcId="{6BD9F54C-2DBC-440E-AF31-9F644A19542C}" destId="{D2641C29-9358-4C68-B2E6-2C3422DA0AA2}" srcOrd="15" destOrd="0" presId="urn:microsoft.com/office/officeart/2005/8/layout/default"/>
    <dgm:cxn modelId="{3E684B29-270D-4A55-9D3E-4EFB5247F2F0}" type="presParOf" srcId="{6BD9F54C-2DBC-440E-AF31-9F644A19542C}" destId="{AE8FEA9D-2342-4FE3-9274-6F969D28E725}" srcOrd="16" destOrd="0" presId="urn:microsoft.com/office/officeart/2005/8/layout/default"/>
    <dgm:cxn modelId="{A4BF54FB-C5A8-4BB9-9635-A2EC0DD8E9E5}" type="presParOf" srcId="{6BD9F54C-2DBC-440E-AF31-9F644A19542C}" destId="{3C3DC80D-A100-4DA4-AEDC-7062739EDB2F}" srcOrd="17" destOrd="0" presId="urn:microsoft.com/office/officeart/2005/8/layout/default"/>
    <dgm:cxn modelId="{F449EB13-0872-4723-A507-32C5EE93504A}" type="presParOf" srcId="{6BD9F54C-2DBC-440E-AF31-9F644A19542C}" destId="{143393CB-E234-43A6-95B9-09A19F17BA16}" srcOrd="18" destOrd="0" presId="urn:microsoft.com/office/officeart/2005/8/layout/default"/>
    <dgm:cxn modelId="{A11DB75E-6968-4C20-8317-C9EFAE418441}" type="presParOf" srcId="{6BD9F54C-2DBC-440E-AF31-9F644A19542C}" destId="{3962EF4A-25E8-4D11-B2EF-CF9012135856}" srcOrd="19" destOrd="0" presId="urn:microsoft.com/office/officeart/2005/8/layout/default"/>
    <dgm:cxn modelId="{5F4A0A10-F799-40D8-A7F9-B7174290C11A}" type="presParOf" srcId="{6BD9F54C-2DBC-440E-AF31-9F644A19542C}" destId="{36D8548B-553C-40B9-8D2B-843357E134C1}" srcOrd="20" destOrd="0" presId="urn:microsoft.com/office/officeart/2005/8/layout/default"/>
    <dgm:cxn modelId="{DBDE8E33-9228-4631-A571-DFB7AF08B941}" type="presParOf" srcId="{6BD9F54C-2DBC-440E-AF31-9F644A19542C}" destId="{52FC8DD0-D27D-47DF-8DA3-CE7311D3278D}" srcOrd="21" destOrd="0" presId="urn:microsoft.com/office/officeart/2005/8/layout/default"/>
    <dgm:cxn modelId="{1183EF64-A645-4820-9584-1BC7AA78CBED}" type="presParOf" srcId="{6BD9F54C-2DBC-440E-AF31-9F644A19542C}" destId="{9176525A-EAC2-44F0-9D8A-5FBAFC365D32}" srcOrd="22" destOrd="0" presId="urn:microsoft.com/office/officeart/2005/8/layout/default"/>
    <dgm:cxn modelId="{E7E80A81-CEB1-4A74-9699-233D7947F7E2}" type="presParOf" srcId="{6BD9F54C-2DBC-440E-AF31-9F644A19542C}" destId="{D13ADF7A-B1FB-4AEC-AA92-809DDD37AF3B}" srcOrd="23" destOrd="0" presId="urn:microsoft.com/office/officeart/2005/8/layout/default"/>
    <dgm:cxn modelId="{E40FFC2C-5B0B-459C-AE6A-6E6089E88D86}" type="presParOf" srcId="{6BD9F54C-2DBC-440E-AF31-9F644A19542C}" destId="{21B3C781-E69A-4B22-B86D-3CBFF6C188FF}" srcOrd="2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9621FC-8F04-4636-8872-31AAEB57EA05}">
      <dsp:nvSpPr>
        <dsp:cNvPr id="0" name=""/>
        <dsp:cNvSpPr/>
      </dsp:nvSpPr>
      <dsp:spPr>
        <a:xfrm>
          <a:off x="3594" y="229666"/>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The Referee</a:t>
          </a:r>
        </a:p>
      </dsp:txBody>
      <dsp:txXfrm>
        <a:off x="3594" y="229666"/>
        <a:ext cx="1946002" cy="1167601"/>
      </dsp:txXfrm>
    </dsp:sp>
    <dsp:sp modelId="{D262142E-3D3A-4822-84BB-B1CBE1AD20EF}">
      <dsp:nvSpPr>
        <dsp:cNvPr id="0" name=""/>
        <dsp:cNvSpPr/>
      </dsp:nvSpPr>
      <dsp:spPr>
        <a:xfrm>
          <a:off x="2144196" y="229666"/>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Pre-meet Duties</a:t>
          </a:r>
        </a:p>
      </dsp:txBody>
      <dsp:txXfrm>
        <a:off x="2144196" y="229666"/>
        <a:ext cx="1946002" cy="1167601"/>
      </dsp:txXfrm>
    </dsp:sp>
    <dsp:sp modelId="{F634EF6E-BBC2-4257-81D4-8F4A37D0DFA4}">
      <dsp:nvSpPr>
        <dsp:cNvPr id="0" name=""/>
        <dsp:cNvSpPr/>
      </dsp:nvSpPr>
      <dsp:spPr>
        <a:xfrm>
          <a:off x="4284798" y="229666"/>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During the Match</a:t>
          </a:r>
        </a:p>
      </dsp:txBody>
      <dsp:txXfrm>
        <a:off x="4284798" y="229666"/>
        <a:ext cx="1946002" cy="1167601"/>
      </dsp:txXfrm>
    </dsp:sp>
    <dsp:sp modelId="{6BCAD85E-C84F-4896-A008-DDE4E0C41076}">
      <dsp:nvSpPr>
        <dsp:cNvPr id="0" name=""/>
        <dsp:cNvSpPr/>
      </dsp:nvSpPr>
      <dsp:spPr>
        <a:xfrm>
          <a:off x="6425401" y="229666"/>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Awarding Points</a:t>
          </a:r>
        </a:p>
      </dsp:txBody>
      <dsp:txXfrm>
        <a:off x="6425401" y="229666"/>
        <a:ext cx="1946002" cy="1167601"/>
      </dsp:txXfrm>
    </dsp:sp>
    <dsp:sp modelId="{3A0D9D02-50B3-4AC3-B5C4-20A061A078D9}">
      <dsp:nvSpPr>
        <dsp:cNvPr id="0" name=""/>
        <dsp:cNvSpPr/>
      </dsp:nvSpPr>
      <dsp:spPr>
        <a:xfrm>
          <a:off x="8566003" y="229666"/>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Out of Bounds</a:t>
          </a:r>
        </a:p>
      </dsp:txBody>
      <dsp:txXfrm>
        <a:off x="8566003" y="229666"/>
        <a:ext cx="1946002" cy="1167601"/>
      </dsp:txXfrm>
    </dsp:sp>
    <dsp:sp modelId="{FB315C27-25D1-44DF-9EA9-F56022DDDBC9}">
      <dsp:nvSpPr>
        <dsp:cNvPr id="0" name=""/>
        <dsp:cNvSpPr/>
      </dsp:nvSpPr>
      <dsp:spPr>
        <a:xfrm>
          <a:off x="3594" y="1591868"/>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Stalling</a:t>
          </a:r>
        </a:p>
      </dsp:txBody>
      <dsp:txXfrm>
        <a:off x="3594" y="1591868"/>
        <a:ext cx="1946002" cy="1167601"/>
      </dsp:txXfrm>
    </dsp:sp>
    <dsp:sp modelId="{B37E5AC9-D545-48C9-908B-4BB0F26F3F20}">
      <dsp:nvSpPr>
        <dsp:cNvPr id="0" name=""/>
        <dsp:cNvSpPr/>
      </dsp:nvSpPr>
      <dsp:spPr>
        <a:xfrm>
          <a:off x="2144196" y="1591868"/>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Illegal and </a:t>
          </a:r>
          <a:r>
            <a:rPr lang="en-US" sz="2000" kern="1200" dirty="0"/>
            <a:t>Potentially</a:t>
          </a:r>
          <a:r>
            <a:rPr lang="en-US" sz="1800" kern="1200" dirty="0"/>
            <a:t> Dangerous Holds / Maneuvers</a:t>
          </a:r>
        </a:p>
      </dsp:txBody>
      <dsp:txXfrm>
        <a:off x="2144196" y="1591868"/>
        <a:ext cx="1946002" cy="1167601"/>
      </dsp:txXfrm>
    </dsp:sp>
    <dsp:sp modelId="{70708811-DE4D-4F5F-95BF-364C6F5B5E1D}">
      <dsp:nvSpPr>
        <dsp:cNvPr id="0" name=""/>
        <dsp:cNvSpPr/>
      </dsp:nvSpPr>
      <dsp:spPr>
        <a:xfrm>
          <a:off x="4284798" y="1591868"/>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Violations</a:t>
          </a:r>
        </a:p>
      </dsp:txBody>
      <dsp:txXfrm>
        <a:off x="4284798" y="1591868"/>
        <a:ext cx="1946002" cy="1167601"/>
      </dsp:txXfrm>
    </dsp:sp>
    <dsp:sp modelId="{AE8FEA9D-2342-4FE3-9274-6F969D28E725}">
      <dsp:nvSpPr>
        <dsp:cNvPr id="0" name=""/>
        <dsp:cNvSpPr/>
      </dsp:nvSpPr>
      <dsp:spPr>
        <a:xfrm>
          <a:off x="6425401" y="1591868"/>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Near Falls and Falls</a:t>
          </a:r>
        </a:p>
      </dsp:txBody>
      <dsp:txXfrm>
        <a:off x="6425401" y="1591868"/>
        <a:ext cx="1946002" cy="1167601"/>
      </dsp:txXfrm>
    </dsp:sp>
    <dsp:sp modelId="{143393CB-E234-43A6-95B9-09A19F17BA16}">
      <dsp:nvSpPr>
        <dsp:cNvPr id="0" name=""/>
        <dsp:cNvSpPr/>
      </dsp:nvSpPr>
      <dsp:spPr>
        <a:xfrm>
          <a:off x="8566003" y="1591868"/>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Injuries and Defaults</a:t>
          </a:r>
        </a:p>
      </dsp:txBody>
      <dsp:txXfrm>
        <a:off x="8566003" y="1591868"/>
        <a:ext cx="1946002" cy="1167601"/>
      </dsp:txXfrm>
    </dsp:sp>
    <dsp:sp modelId="{36D8548B-553C-40B9-8D2B-843357E134C1}">
      <dsp:nvSpPr>
        <dsp:cNvPr id="0" name=""/>
        <dsp:cNvSpPr/>
      </dsp:nvSpPr>
      <dsp:spPr>
        <a:xfrm>
          <a:off x="2144196" y="2954069"/>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Stalemates</a:t>
          </a:r>
        </a:p>
      </dsp:txBody>
      <dsp:txXfrm>
        <a:off x="2144196" y="2954069"/>
        <a:ext cx="1946002" cy="1167601"/>
      </dsp:txXfrm>
    </dsp:sp>
    <dsp:sp modelId="{9176525A-EAC2-44F0-9D8A-5FBAFC365D32}">
      <dsp:nvSpPr>
        <dsp:cNvPr id="0" name=""/>
        <dsp:cNvSpPr/>
      </dsp:nvSpPr>
      <dsp:spPr>
        <a:xfrm>
          <a:off x="4284798" y="2954069"/>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Coaching</a:t>
          </a:r>
        </a:p>
      </dsp:txBody>
      <dsp:txXfrm>
        <a:off x="4284798" y="2954069"/>
        <a:ext cx="1946002" cy="1167601"/>
      </dsp:txXfrm>
    </dsp:sp>
    <dsp:sp modelId="{21B3C781-E69A-4B22-B86D-3CBFF6C188FF}">
      <dsp:nvSpPr>
        <dsp:cNvPr id="0" name=""/>
        <dsp:cNvSpPr/>
      </dsp:nvSpPr>
      <dsp:spPr>
        <a:xfrm>
          <a:off x="6425401" y="2954069"/>
          <a:ext cx="1946002" cy="116760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Sportsmanship</a:t>
          </a:r>
        </a:p>
      </dsp:txBody>
      <dsp:txXfrm>
        <a:off x="6425401" y="2954069"/>
        <a:ext cx="1946002" cy="11676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905A-2A3F-4709-AF49-CEA376055B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4F75952-C3B1-46C1-BA01-BD2EF4B0C8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AFBB16-3532-41D3-B364-C14F60AF2BB1}"/>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5" name="Footer Placeholder 4">
            <a:extLst>
              <a:ext uri="{FF2B5EF4-FFF2-40B4-BE49-F238E27FC236}">
                <a16:creationId xmlns:a16="http://schemas.microsoft.com/office/drawing/2014/main" id="{A6C9A5F1-A90F-4A52-B898-5D70E7B704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11264B-D405-4866-B11B-B8CB9E4C5567}"/>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230532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6D769-9CDC-48FD-B499-F1C95A3473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4DF108A-3F67-491B-8D44-0E55BDA5FF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074064-E8C5-4E61-B7AC-084D1C6F21FD}"/>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5" name="Footer Placeholder 4">
            <a:extLst>
              <a:ext uri="{FF2B5EF4-FFF2-40B4-BE49-F238E27FC236}">
                <a16:creationId xmlns:a16="http://schemas.microsoft.com/office/drawing/2014/main" id="{3FBB0612-915D-4E04-B62D-16B98956C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21F49A-E38D-41E5-B1BD-D9598CB6A134}"/>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313128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4106EF-F56D-492C-8627-827FB325A0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3EFC0F-098D-45B2-AE6C-53CCC7A88D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5C94B3-FD7D-4654-AA41-E68F2EB004A0}"/>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5" name="Footer Placeholder 4">
            <a:extLst>
              <a:ext uri="{FF2B5EF4-FFF2-40B4-BE49-F238E27FC236}">
                <a16:creationId xmlns:a16="http://schemas.microsoft.com/office/drawing/2014/main" id="{6A12BC50-CCEF-4771-AE34-1A241FD867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C9CC63-8377-4C5D-9139-01BF9DC23ACD}"/>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40721011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ACF8D-FD88-40D1-9C78-6683F836B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7D9A9D-5D1F-47FC-9FBB-60541FE1AB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36833-0186-4345-81F1-4CA570E7215E}"/>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5" name="Footer Placeholder 4">
            <a:extLst>
              <a:ext uri="{FF2B5EF4-FFF2-40B4-BE49-F238E27FC236}">
                <a16:creationId xmlns:a16="http://schemas.microsoft.com/office/drawing/2014/main" id="{23D61D4D-6CBB-4C88-A0D7-E12E00950E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73D1A-0F80-421C-825D-2C647986EACF}"/>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1629782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9507E-0FD2-41DA-9AF3-3B43F8FA25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CF64B1-5EEF-4DED-9C5A-D8A469159E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68EFB0-DA02-49D0-BB87-1DD1619ED228}"/>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5" name="Footer Placeholder 4">
            <a:extLst>
              <a:ext uri="{FF2B5EF4-FFF2-40B4-BE49-F238E27FC236}">
                <a16:creationId xmlns:a16="http://schemas.microsoft.com/office/drawing/2014/main" id="{70C2DFC7-CA97-42BC-8725-7EE30FF22D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0E211E-2131-48A7-9E59-D04ACCB9DE71}"/>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3914805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B6D00-6946-4C09-A125-C2957A1C23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97B5EE1-7728-4518-B5DE-78BAD48C38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2A5BABA-AB2E-4BEB-A663-1AC4A849E1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490D1D-B2FE-4B02-91CB-67803F9ABC79}"/>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6" name="Footer Placeholder 5">
            <a:extLst>
              <a:ext uri="{FF2B5EF4-FFF2-40B4-BE49-F238E27FC236}">
                <a16:creationId xmlns:a16="http://schemas.microsoft.com/office/drawing/2014/main" id="{FF36DE0C-BE27-4A97-AF53-9054F63670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BFF2A3-DF93-4CEB-8D28-3EA87B5D0378}"/>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1382538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E28F6-7D6E-4F05-AC96-D5720344754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0EBF4AA-B817-4A48-BF9F-E84917D10C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AFB5322-B9B9-4375-B2FC-369A267068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F62A43-F705-4E9A-8353-7397189AEA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59EE50-1C00-40BF-96AC-87E3F89BD0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76C948-56B5-4C40-A725-98D0543A0A58}"/>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8" name="Footer Placeholder 7">
            <a:extLst>
              <a:ext uri="{FF2B5EF4-FFF2-40B4-BE49-F238E27FC236}">
                <a16:creationId xmlns:a16="http://schemas.microsoft.com/office/drawing/2014/main" id="{92B827B2-751C-49BE-B799-2501C44C751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B8836BF-A330-4A0F-AA89-A2550472D79F}"/>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1821438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F8841-2444-4771-A683-8021BD9BD8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5F9442-6137-4433-8CB7-A1337ADD5BCB}"/>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4" name="Footer Placeholder 3">
            <a:extLst>
              <a:ext uri="{FF2B5EF4-FFF2-40B4-BE49-F238E27FC236}">
                <a16:creationId xmlns:a16="http://schemas.microsoft.com/office/drawing/2014/main" id="{E6C6204E-CD59-4FC6-9725-C814B03D94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14DD09C-E207-43FA-8264-85E05429ABF7}"/>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2794587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95735CF-84FA-4B61-A68C-780B3067F9D8}"/>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3" name="Footer Placeholder 2">
            <a:extLst>
              <a:ext uri="{FF2B5EF4-FFF2-40B4-BE49-F238E27FC236}">
                <a16:creationId xmlns:a16="http://schemas.microsoft.com/office/drawing/2014/main" id="{2151DA38-611F-4539-B2F3-5B6F678501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4CED817-63B2-48B1-965D-A19E770D4581}"/>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1975815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19D14-042D-488E-980E-EA277B0D87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96324A-87A5-421F-B1AA-CE0C8ADD8F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1F95EA-0E86-435D-9579-160A790365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FEC2A5-0B4A-4FD6-B694-A45C5D90A03C}"/>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6" name="Footer Placeholder 5">
            <a:extLst>
              <a:ext uri="{FF2B5EF4-FFF2-40B4-BE49-F238E27FC236}">
                <a16:creationId xmlns:a16="http://schemas.microsoft.com/office/drawing/2014/main" id="{DEE960E7-CF0B-4DA2-8D4B-809CAAAC31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A3C914-80B8-44E0-98BD-452263A71CA5}"/>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2615909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3AA45-BA5B-4018-865C-EAE07EC225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3C4774-2E60-4A7D-93AC-DC3E1B73AA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067C8AA-4FA7-4F47-82DC-64A91EEDBD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00BBC0-263B-4E3C-89F8-7F9FF1C3D247}"/>
              </a:ext>
            </a:extLst>
          </p:cNvPr>
          <p:cNvSpPr>
            <a:spLocks noGrp="1"/>
          </p:cNvSpPr>
          <p:nvPr>
            <p:ph type="dt" sz="half" idx="10"/>
          </p:nvPr>
        </p:nvSpPr>
        <p:spPr/>
        <p:txBody>
          <a:bodyPr/>
          <a:lstStyle/>
          <a:p>
            <a:fld id="{E0269C95-EF7B-4B5E-96BC-DD457B3DA672}" type="datetimeFigureOut">
              <a:rPr lang="en-US" smtClean="0"/>
              <a:t>10/11/2022</a:t>
            </a:fld>
            <a:endParaRPr lang="en-US"/>
          </a:p>
        </p:txBody>
      </p:sp>
      <p:sp>
        <p:nvSpPr>
          <p:cNvPr id="6" name="Footer Placeholder 5">
            <a:extLst>
              <a:ext uri="{FF2B5EF4-FFF2-40B4-BE49-F238E27FC236}">
                <a16:creationId xmlns:a16="http://schemas.microsoft.com/office/drawing/2014/main" id="{22BCBE4F-394B-49D4-B7E5-8AA034CCFB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1B0676-CFAC-4550-8C99-25A3428AACC7}"/>
              </a:ext>
            </a:extLst>
          </p:cNvPr>
          <p:cNvSpPr>
            <a:spLocks noGrp="1"/>
          </p:cNvSpPr>
          <p:nvPr>
            <p:ph type="sldNum" sz="quarter" idx="12"/>
          </p:nvPr>
        </p:nvSpPr>
        <p:spPr/>
        <p:txBody>
          <a:bodyPr/>
          <a:lstStyle/>
          <a:p>
            <a:fld id="{357CAD99-EEDF-4D2A-8B89-61B4456D41C2}" type="slidenum">
              <a:rPr lang="en-US" smtClean="0"/>
              <a:t>‹#›</a:t>
            </a:fld>
            <a:endParaRPr lang="en-US"/>
          </a:p>
        </p:txBody>
      </p:sp>
    </p:spTree>
    <p:extLst>
      <p:ext uri="{BB962C8B-B14F-4D97-AF65-F5344CB8AC3E}">
        <p14:creationId xmlns:p14="http://schemas.microsoft.com/office/powerpoint/2010/main" val="197031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5F01D4-A313-4D89-A5CA-6649381EDB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0994DE-51A5-46F9-A04F-4FEF9A0DAC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2C00B-BFA8-4F51-9E36-D051AF6F75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269C95-EF7B-4B5E-96BC-DD457B3DA672}" type="datetimeFigureOut">
              <a:rPr lang="en-US" smtClean="0"/>
              <a:t>10/11/2022</a:t>
            </a:fld>
            <a:endParaRPr lang="en-US"/>
          </a:p>
        </p:txBody>
      </p:sp>
      <p:sp>
        <p:nvSpPr>
          <p:cNvPr id="5" name="Footer Placeholder 4">
            <a:extLst>
              <a:ext uri="{FF2B5EF4-FFF2-40B4-BE49-F238E27FC236}">
                <a16:creationId xmlns:a16="http://schemas.microsoft.com/office/drawing/2014/main" id="{1B852328-478C-4429-B363-CD8155D6F1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DA9A82-C227-4D2C-908D-94457373CD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7CAD99-EEDF-4D2A-8B89-61B4456D41C2}" type="slidenum">
              <a:rPr lang="en-US" smtClean="0"/>
              <a:t>‹#›</a:t>
            </a:fld>
            <a:endParaRPr lang="en-US"/>
          </a:p>
        </p:txBody>
      </p:sp>
    </p:spTree>
    <p:extLst>
      <p:ext uri="{BB962C8B-B14F-4D97-AF65-F5344CB8AC3E}">
        <p14:creationId xmlns:p14="http://schemas.microsoft.com/office/powerpoint/2010/main" val="3566316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Triangle 1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5A36898-8736-4298-876D-B75A04001156}"/>
              </a:ext>
            </a:extLst>
          </p:cNvPr>
          <p:cNvSpPr>
            <a:spLocks noGrp="1"/>
          </p:cNvSpPr>
          <p:nvPr>
            <p:ph type="ctrTitle"/>
          </p:nvPr>
        </p:nvSpPr>
        <p:spPr>
          <a:xfrm>
            <a:off x="965200" y="1383528"/>
            <a:ext cx="6235700" cy="3167510"/>
          </a:xfrm>
        </p:spPr>
        <p:txBody>
          <a:bodyPr anchor="b">
            <a:normAutofit fontScale="90000"/>
          </a:bodyPr>
          <a:lstStyle/>
          <a:p>
            <a:r>
              <a:rPr lang="en-US" sz="4800" dirty="0"/>
              <a:t>Wrestling Referees’ Manual</a:t>
            </a:r>
            <a:br>
              <a:rPr lang="en-US" sz="4800" dirty="0"/>
            </a:br>
            <a:r>
              <a:rPr lang="en-US" sz="4800" dirty="0"/>
              <a:t>Highlighted points</a:t>
            </a:r>
            <a:br>
              <a:rPr lang="en-US" sz="3800" dirty="0"/>
            </a:br>
            <a:br>
              <a:rPr lang="en-US" sz="3800" dirty="0"/>
            </a:br>
            <a:r>
              <a:rPr lang="en-US" sz="3800" dirty="0"/>
              <a:t>Can be found in the back of the Case Book</a:t>
            </a:r>
          </a:p>
        </p:txBody>
      </p:sp>
      <p:sp>
        <p:nvSpPr>
          <p:cNvPr id="3" name="Subtitle 2">
            <a:extLst>
              <a:ext uri="{FF2B5EF4-FFF2-40B4-BE49-F238E27FC236}">
                <a16:creationId xmlns:a16="http://schemas.microsoft.com/office/drawing/2014/main" id="{18A1D206-573B-48E0-B9DE-A553285D9895}"/>
              </a:ext>
            </a:extLst>
          </p:cNvPr>
          <p:cNvSpPr>
            <a:spLocks noGrp="1"/>
          </p:cNvSpPr>
          <p:nvPr>
            <p:ph type="subTitle" idx="1"/>
          </p:nvPr>
        </p:nvSpPr>
        <p:spPr>
          <a:xfrm>
            <a:off x="965201" y="4582814"/>
            <a:ext cx="5925987" cy="1312657"/>
          </a:xfrm>
        </p:spPr>
        <p:txBody>
          <a:bodyPr anchor="t">
            <a:normAutofit/>
          </a:bodyPr>
          <a:lstStyle/>
          <a:p>
            <a:pPr algn="r"/>
            <a:endParaRPr lang="en-US" dirty="0"/>
          </a:p>
          <a:p>
            <a:r>
              <a:rPr lang="en-US" dirty="0"/>
              <a:t>Jon Silver</a:t>
            </a:r>
          </a:p>
        </p:txBody>
      </p:sp>
      <p:pic>
        <p:nvPicPr>
          <p:cNvPr id="5" name="Graphic 4" descr="Whistle with solid fill">
            <a:extLst>
              <a:ext uri="{FF2B5EF4-FFF2-40B4-BE49-F238E27FC236}">
                <a16:creationId xmlns:a16="http://schemas.microsoft.com/office/drawing/2014/main" id="{D23D70F3-6B56-4BEB-86F5-FB97BBFF26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46815" y="1769426"/>
            <a:ext cx="2489416" cy="2489416"/>
          </a:xfrm>
          <a:prstGeom prst="rect">
            <a:avLst/>
          </a:prstGeom>
        </p:spPr>
      </p:pic>
    </p:spTree>
    <p:extLst>
      <p:ext uri="{BB962C8B-B14F-4D97-AF65-F5344CB8AC3E}">
        <p14:creationId xmlns:p14="http://schemas.microsoft.com/office/powerpoint/2010/main" val="1857873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F98520-5B2D-494C-90EC-42714B047A4A}"/>
              </a:ext>
            </a:extLst>
          </p:cNvPr>
          <p:cNvSpPr>
            <a:spLocks noGrp="1"/>
          </p:cNvSpPr>
          <p:nvPr>
            <p:ph type="title"/>
          </p:nvPr>
        </p:nvSpPr>
        <p:spPr>
          <a:xfrm>
            <a:off x="838200" y="365125"/>
            <a:ext cx="10515600" cy="1325563"/>
          </a:xfrm>
        </p:spPr>
        <p:txBody>
          <a:bodyPr>
            <a:normAutofit/>
          </a:bodyPr>
          <a:lstStyle/>
          <a:p>
            <a:r>
              <a:rPr lang="en-US" sz="5400"/>
              <a:t>Section 6 Stalling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9C373D-9358-40B3-A050-186CFFFA1969}"/>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Remove from wrestling – Referee shall be firm in penalizing any stalling infractions without hesitation.</a:t>
            </a:r>
          </a:p>
          <a:p>
            <a:pPr marL="514350" indent="-514350">
              <a:buFont typeface="+mj-lt"/>
              <a:buAutoNum type="arabicPeriod"/>
            </a:pPr>
            <a:r>
              <a:rPr lang="en-US" sz="2200"/>
              <a:t>Recognizing stalling – Warn the offender any time, regardless of position when stalling occurs. Once warned, penalize whenever it occurs again.</a:t>
            </a:r>
          </a:p>
          <a:p>
            <a:pPr marL="514350" indent="-514350">
              <a:buFont typeface="+mj-lt"/>
              <a:buAutoNum type="arabicPeriod"/>
            </a:pPr>
            <a:r>
              <a:rPr lang="en-US" sz="2200"/>
              <a:t>Intentionally releasing – This is not stalling</a:t>
            </a:r>
          </a:p>
          <a:p>
            <a:pPr marL="514350" indent="-514350">
              <a:buFont typeface="+mj-lt"/>
              <a:buAutoNum type="arabicPeriod"/>
            </a:pPr>
            <a:r>
              <a:rPr lang="en-US" sz="2200"/>
              <a:t>Factors contributing to stalling – Backing away, avoiding contact and playing the edge.  Look for tie-ups with no attempts, blocking, faking contact, just holding onto leg, leaving the circle without contact, controlling hand or wrist without attempts.  Use Contact, Center, Action.</a:t>
            </a:r>
          </a:p>
        </p:txBody>
      </p:sp>
    </p:spTree>
    <p:extLst>
      <p:ext uri="{BB962C8B-B14F-4D97-AF65-F5344CB8AC3E}">
        <p14:creationId xmlns:p14="http://schemas.microsoft.com/office/powerpoint/2010/main" val="2855132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F45F3D-B074-4C3B-920F-2B3B57E0B378}"/>
              </a:ext>
            </a:extLst>
          </p:cNvPr>
          <p:cNvSpPr>
            <a:spLocks noGrp="1"/>
          </p:cNvSpPr>
          <p:nvPr>
            <p:ph type="title"/>
          </p:nvPr>
        </p:nvSpPr>
        <p:spPr>
          <a:xfrm>
            <a:off x="838200" y="365125"/>
            <a:ext cx="10515600" cy="1325563"/>
          </a:xfrm>
        </p:spPr>
        <p:txBody>
          <a:bodyPr>
            <a:normAutofit/>
          </a:bodyPr>
          <a:lstStyle/>
          <a:p>
            <a:r>
              <a:rPr lang="en-US" sz="5400"/>
              <a:t>Section 6 Stalling (continued)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D656460-B10B-4C17-80E8-CD4886E031C4}"/>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startAt="5"/>
            </a:pPr>
            <a:r>
              <a:rPr lang="en-US" sz="2200"/>
              <a:t>In advantage position – Needs to work for fall, move out to perpendicular.  Look for content to only ride, double leg riding only, trapping ankle, deep waist only, cradle with no attempt to turn, staying parallel with half or armbar, put in vine when standing, not bringing back to mat. </a:t>
            </a:r>
          </a:p>
          <a:p>
            <a:pPr marL="514350" indent="-514350">
              <a:buFont typeface="+mj-lt"/>
              <a:buAutoNum type="arabicPeriod" startAt="5"/>
            </a:pPr>
            <a:r>
              <a:rPr lang="en-US" sz="2200"/>
              <a:t>In defensive position – Not trying to escape or reverse, if not being overpowered.  Look for Remaining on all fours, just lying on mat, elbows tucked in, grasping hand and just holding on.</a:t>
            </a:r>
          </a:p>
          <a:p>
            <a:pPr marL="514350" indent="-514350">
              <a:buFont typeface="+mj-lt"/>
              <a:buAutoNum type="arabicPeriod" startAt="5"/>
            </a:pPr>
            <a:r>
              <a:rPr lang="en-US" sz="2200"/>
              <a:t>Overtime – The ultimate tiebreaker presents a different format with the offensive wrestler controlling for 30 seconds wins.  </a:t>
            </a:r>
          </a:p>
        </p:txBody>
      </p:sp>
    </p:spTree>
    <p:extLst>
      <p:ext uri="{BB962C8B-B14F-4D97-AF65-F5344CB8AC3E}">
        <p14:creationId xmlns:p14="http://schemas.microsoft.com/office/powerpoint/2010/main" val="20102794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931B160-1515-4693-95A7-7BE9C9ACAC2E}"/>
              </a:ext>
            </a:extLst>
          </p:cNvPr>
          <p:cNvSpPr>
            <a:spLocks noGrp="1"/>
          </p:cNvSpPr>
          <p:nvPr>
            <p:ph type="title"/>
          </p:nvPr>
        </p:nvSpPr>
        <p:spPr>
          <a:xfrm>
            <a:off x="838200" y="365125"/>
            <a:ext cx="10515600" cy="1325563"/>
          </a:xfrm>
        </p:spPr>
        <p:txBody>
          <a:bodyPr>
            <a:normAutofit/>
          </a:bodyPr>
          <a:lstStyle/>
          <a:p>
            <a:r>
              <a:rPr lang="en-US" sz="4200"/>
              <a:t>Section 7 Illegal and Potentially Dangerous Holds / Maneuvers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9B1096F-6313-4B80-AE7C-5917FBB73799}"/>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Minimization of risk – All holds / moves used to endanger life and limb is illegal. Anything beyond aggressive wrestling is unnecessary roughness.  Some legal holds can become potentially dangerous.</a:t>
            </a:r>
          </a:p>
          <a:p>
            <a:pPr marL="514350" indent="-514350">
              <a:buFont typeface="+mj-lt"/>
              <a:buAutoNum type="arabicPeriod"/>
            </a:pPr>
            <a:r>
              <a:rPr lang="en-US" sz="2200"/>
              <a:t>Illegal holds / maneuvers – (short list) slam, suplay/salto, pulling fingers against joint, headlock without arm, full nelson, chocking, cut-back leg block, overscissors, back bow, figure 4 (except 1 leg), eye poke, any hold used to punish, restricting breathing.</a:t>
            </a:r>
          </a:p>
          <a:p>
            <a:pPr marL="514350" indent="-514350">
              <a:buFont typeface="+mj-lt"/>
              <a:buAutoNum type="arabicPeriod"/>
            </a:pPr>
            <a:r>
              <a:rPr lang="en-US" sz="2200"/>
              <a:t>Potentially dangerous – Match stopped immediately when needed to prevent injury.  There is no penalty.</a:t>
            </a:r>
          </a:p>
          <a:p>
            <a:pPr marL="514350" indent="-514350">
              <a:buFont typeface="+mj-lt"/>
              <a:buAutoNum type="arabicPeriod"/>
            </a:pPr>
            <a:r>
              <a:rPr lang="en-US" sz="2200"/>
              <a:t>Verbal caution for potentially dangerous – Be ready and in position to stop match to protect wrestler.  If became illegal penalize offensive wrestler.</a:t>
            </a:r>
          </a:p>
          <a:p>
            <a:pPr marL="514350" indent="-514350">
              <a:buFont typeface="+mj-lt"/>
              <a:buAutoNum type="arabicPeriod"/>
            </a:pPr>
            <a:endParaRPr lang="en-US" sz="2200"/>
          </a:p>
        </p:txBody>
      </p:sp>
    </p:spTree>
    <p:extLst>
      <p:ext uri="{BB962C8B-B14F-4D97-AF65-F5344CB8AC3E}">
        <p14:creationId xmlns:p14="http://schemas.microsoft.com/office/powerpoint/2010/main" val="1131880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B71512E-DFF3-4E0C-9C99-B8B058F5E0BC}"/>
              </a:ext>
            </a:extLst>
          </p:cNvPr>
          <p:cNvSpPr>
            <a:spLocks noGrp="1"/>
          </p:cNvSpPr>
          <p:nvPr>
            <p:ph type="title"/>
          </p:nvPr>
        </p:nvSpPr>
        <p:spPr>
          <a:xfrm>
            <a:off x="838200" y="365125"/>
            <a:ext cx="10515600" cy="1325563"/>
          </a:xfrm>
        </p:spPr>
        <p:txBody>
          <a:bodyPr>
            <a:normAutofit/>
          </a:bodyPr>
          <a:lstStyle/>
          <a:p>
            <a:r>
              <a:rPr lang="en-US" sz="4200"/>
              <a:t>Section 7 Illegal and Potentially Dangerous Holds / Maneuvers (continued)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4C5486D-5953-4948-ABA0-85DB9012AD19}"/>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startAt="5"/>
            </a:pPr>
            <a:r>
              <a:rPr lang="en-US" sz="2200"/>
              <a:t>Offensive wrestler using legal hold – If defensive wrestlers actions turns hold illegal, stop match but no penalty is awarded. If defensive wrestler can’t turn with the pressure, it is potentially dangerous and stopped with no penalty.</a:t>
            </a:r>
          </a:p>
          <a:p>
            <a:pPr marL="514350" indent="-514350">
              <a:buFont typeface="+mj-lt"/>
              <a:buAutoNum type="arabicPeriod" startAt="5"/>
            </a:pPr>
            <a:r>
              <a:rPr lang="en-US" sz="2200"/>
              <a:t>Headlock with arm – Legal but potentially dangerous. Be in position to observe action.  Look for breathing or circulation being impaired. Defensive wrestler may not be able to call out.</a:t>
            </a:r>
          </a:p>
          <a:p>
            <a:pPr marL="514350" indent="-514350">
              <a:buFont typeface="+mj-lt"/>
              <a:buAutoNum type="arabicPeriod" startAt="5"/>
            </a:pPr>
            <a:r>
              <a:rPr lang="en-US" sz="2200"/>
              <a:t>Defensive wrestler stands – One or both arms are controlled is potentially dangerous. Caution offensive wrestler and look for stepping in front to trip.  Stop to protect wrestler if needed.</a:t>
            </a:r>
          </a:p>
        </p:txBody>
      </p:sp>
    </p:spTree>
    <p:extLst>
      <p:ext uri="{BB962C8B-B14F-4D97-AF65-F5344CB8AC3E}">
        <p14:creationId xmlns:p14="http://schemas.microsoft.com/office/powerpoint/2010/main" val="243230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CC8432-5487-4F0E-B306-D224DE5F9D48}"/>
              </a:ext>
            </a:extLst>
          </p:cNvPr>
          <p:cNvSpPr>
            <a:spLocks noGrp="1"/>
          </p:cNvSpPr>
          <p:nvPr>
            <p:ph type="title"/>
          </p:nvPr>
        </p:nvSpPr>
        <p:spPr>
          <a:xfrm>
            <a:off x="838200" y="365125"/>
            <a:ext cx="10515600" cy="1325563"/>
          </a:xfrm>
        </p:spPr>
        <p:txBody>
          <a:bodyPr>
            <a:normAutofit/>
          </a:bodyPr>
          <a:lstStyle/>
          <a:p>
            <a:r>
              <a:rPr lang="en-US" sz="5400"/>
              <a:t>Section 8 Violations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A15F281-A60D-4D6E-9843-6BB89EE110E4}"/>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dirty="0"/>
              <a:t>Referee shall enforce the rules – Consistently penalize violations promptly.  Stop the match and announce the penalty. Some instances the match is not stopped: Defensive stalling, neutral position stalling, offensive stalling on feet, pinning situation on defensive wrestler, locked hands while attempting an escape or reversal, grasping clothing by defending wrestler when being taken down.</a:t>
            </a:r>
          </a:p>
          <a:p>
            <a:pPr marL="514350" indent="-514350">
              <a:buFont typeface="+mj-lt"/>
              <a:buAutoNum type="arabicPeriod"/>
            </a:pPr>
            <a:r>
              <a:rPr lang="en-US" sz="2200" dirty="0"/>
              <a:t>Penalize without warning – Except: first stalling, first two false starts or illegal starting position.  When warning for stalling in neutral position a verbal warning and proper signal will be given, and the match is not stopped.</a:t>
            </a:r>
          </a:p>
        </p:txBody>
      </p:sp>
      <p:pic>
        <p:nvPicPr>
          <p:cNvPr id="7" name="Picture 6">
            <a:extLst>
              <a:ext uri="{FF2B5EF4-FFF2-40B4-BE49-F238E27FC236}">
                <a16:creationId xmlns:a16="http://schemas.microsoft.com/office/drawing/2014/main" id="{C0BC0F7C-8E67-4416-A929-B4C2D0B337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1337" y="4243774"/>
            <a:ext cx="612588" cy="416972"/>
          </a:xfrm>
          <a:prstGeom prst="rect">
            <a:avLst/>
          </a:prstGeom>
        </p:spPr>
      </p:pic>
    </p:spTree>
    <p:extLst>
      <p:ext uri="{BB962C8B-B14F-4D97-AF65-F5344CB8AC3E}">
        <p14:creationId xmlns:p14="http://schemas.microsoft.com/office/powerpoint/2010/main" val="2754248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9C78E9-2EB3-40AD-9CE0-2DACD32E3FC0}"/>
              </a:ext>
            </a:extLst>
          </p:cNvPr>
          <p:cNvSpPr>
            <a:spLocks noGrp="1"/>
          </p:cNvSpPr>
          <p:nvPr>
            <p:ph type="title"/>
          </p:nvPr>
        </p:nvSpPr>
        <p:spPr>
          <a:xfrm>
            <a:off x="838200" y="365125"/>
            <a:ext cx="10515600" cy="1325563"/>
          </a:xfrm>
        </p:spPr>
        <p:txBody>
          <a:bodyPr>
            <a:normAutofit/>
          </a:bodyPr>
          <a:lstStyle/>
          <a:p>
            <a:r>
              <a:rPr lang="en-US" sz="5400"/>
              <a:t>Section 9 Near Falls and Falls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99E0E17-C89E-43DF-B050-CB9AA3F220F4}"/>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Improper awarding – Decisions must be quickly. It is important to be alert and in position to see near falls.  Points should not be awarded until the near fall situation is ended.  A fall can occur at any time with unorthodox holds / maneuvers.  Either wrestler (offensive or defensive)may be awarded a fall.</a:t>
            </a:r>
          </a:p>
        </p:txBody>
      </p:sp>
    </p:spTree>
    <p:extLst>
      <p:ext uri="{BB962C8B-B14F-4D97-AF65-F5344CB8AC3E}">
        <p14:creationId xmlns:p14="http://schemas.microsoft.com/office/powerpoint/2010/main" val="773016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E62E6D-2F15-4166-A935-E0E61AF7415F}"/>
              </a:ext>
            </a:extLst>
          </p:cNvPr>
          <p:cNvSpPr>
            <a:spLocks noGrp="1"/>
          </p:cNvSpPr>
          <p:nvPr>
            <p:ph type="title"/>
          </p:nvPr>
        </p:nvSpPr>
        <p:spPr>
          <a:xfrm>
            <a:off x="838200" y="365125"/>
            <a:ext cx="10515600" cy="1325563"/>
          </a:xfrm>
        </p:spPr>
        <p:txBody>
          <a:bodyPr>
            <a:normAutofit/>
          </a:bodyPr>
          <a:lstStyle/>
          <a:p>
            <a:r>
              <a:rPr lang="en-US" sz="5400"/>
              <a:t>Section 10 Injuries and Defaults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93B058F-ED01-4E48-B002-902A206C45F4}"/>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000"/>
              <a:t>Injury by illegal hold / maneuver – Stop the match and use the proper signal to indicate illegal.  Two minutes recovery time and if can’t continue the injured wrestlers wins.</a:t>
            </a:r>
          </a:p>
          <a:p>
            <a:pPr marL="514350" indent="-514350">
              <a:buFont typeface="+mj-lt"/>
              <a:buAutoNum type="arabicPeriod"/>
            </a:pPr>
            <a:r>
              <a:rPr lang="en-US" sz="2000"/>
              <a:t>Can’t be used later – If the wrestler on recover time decides to continue, they can’t later claim that injury will not allow them to continue and be awarded the win.</a:t>
            </a:r>
          </a:p>
          <a:p>
            <a:pPr marL="514350" indent="-514350">
              <a:buFont typeface="+mj-lt"/>
              <a:buAutoNum type="arabicPeriod"/>
            </a:pPr>
            <a:r>
              <a:rPr lang="en-US" sz="2000"/>
              <a:t>Normal injury – 1 ½ minutes of injury time per match.  If time runs out the other wrestlers wins by default. If injury is head or neck 5 minutes is allowed.</a:t>
            </a:r>
          </a:p>
          <a:p>
            <a:pPr marL="514350" indent="-514350">
              <a:buFont typeface="+mj-lt"/>
              <a:buAutoNum type="arabicPeriod"/>
            </a:pPr>
            <a:r>
              <a:rPr lang="en-US" sz="2000"/>
              <a:t>During time-out – Only two attendants and trainer permitted on mat. Water is allowed.</a:t>
            </a:r>
          </a:p>
          <a:p>
            <a:pPr marL="514350" indent="-514350">
              <a:buFont typeface="+mj-lt"/>
              <a:buAutoNum type="arabicPeriod"/>
            </a:pPr>
            <a:r>
              <a:rPr lang="en-US" sz="2000"/>
              <a:t>No faking – Not allowed to win by claiming injury if not injured. Can’t claim injury to rest.</a:t>
            </a:r>
          </a:p>
          <a:p>
            <a:pPr marL="514350" indent="-514350">
              <a:buFont typeface="+mj-lt"/>
              <a:buAutoNum type="arabicPeriod"/>
            </a:pPr>
            <a:r>
              <a:rPr lang="en-US" sz="2000"/>
              <a:t>Bleeding – Five minutes allowed with no time-out limit.</a:t>
            </a:r>
          </a:p>
        </p:txBody>
      </p:sp>
    </p:spTree>
    <p:extLst>
      <p:ext uri="{BB962C8B-B14F-4D97-AF65-F5344CB8AC3E}">
        <p14:creationId xmlns:p14="http://schemas.microsoft.com/office/powerpoint/2010/main" val="40977580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5641EC-D7FD-4718-8551-52549D5DC368}"/>
              </a:ext>
            </a:extLst>
          </p:cNvPr>
          <p:cNvSpPr>
            <a:spLocks noGrp="1"/>
          </p:cNvSpPr>
          <p:nvPr>
            <p:ph type="title"/>
          </p:nvPr>
        </p:nvSpPr>
        <p:spPr>
          <a:xfrm>
            <a:off x="838200" y="365125"/>
            <a:ext cx="10515600" cy="1325563"/>
          </a:xfrm>
        </p:spPr>
        <p:txBody>
          <a:bodyPr>
            <a:normAutofit/>
          </a:bodyPr>
          <a:lstStyle/>
          <a:p>
            <a:r>
              <a:rPr lang="en-US" sz="5400"/>
              <a:t>Section 11 Stalemates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A1E2179-DF11-4C48-BBDB-E5F71112951D}"/>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It is a stalemate when – Neither wrestler can improve their position, except in pinning situation. Wrestler has lock on one leg and opponent can’t score. Opponent can’t be turned with grapevine being used. Stop match and restart as if went out of bounds. If there are used repeatedly, stalling can be called</a:t>
            </a:r>
          </a:p>
        </p:txBody>
      </p:sp>
    </p:spTree>
    <p:extLst>
      <p:ext uri="{BB962C8B-B14F-4D97-AF65-F5344CB8AC3E}">
        <p14:creationId xmlns:p14="http://schemas.microsoft.com/office/powerpoint/2010/main" val="387738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4C1BE2-D147-41CA-92D3-5CA8DB3F5CC2}"/>
              </a:ext>
            </a:extLst>
          </p:cNvPr>
          <p:cNvSpPr>
            <a:spLocks noGrp="1"/>
          </p:cNvSpPr>
          <p:nvPr>
            <p:ph type="title"/>
          </p:nvPr>
        </p:nvSpPr>
        <p:spPr>
          <a:xfrm>
            <a:off x="838200" y="365125"/>
            <a:ext cx="10515600" cy="1325563"/>
          </a:xfrm>
        </p:spPr>
        <p:txBody>
          <a:bodyPr>
            <a:normAutofit/>
          </a:bodyPr>
          <a:lstStyle/>
          <a:p>
            <a:r>
              <a:rPr lang="en-US" sz="5400"/>
              <a:t>Section 12 Coaching</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895F6C6-9435-4939-B1C0-B912C40C84ED}"/>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While match is in progress – Coach can go to the scorers table request a timeout. The referee will stop the match at the first opportune moment and must meet with the coach. If the coach question a call and no change in scoring occurs, coach misconduct is given.</a:t>
            </a:r>
          </a:p>
          <a:p>
            <a:pPr marL="514350" indent="-514350">
              <a:buFont typeface="+mj-lt"/>
              <a:buAutoNum type="arabicPeriod"/>
            </a:pPr>
            <a:r>
              <a:rPr lang="en-US" sz="2200"/>
              <a:t>During the match – Coach can give instruction in sportsmanlike manner.  They can’t: use artificial aid, disrespect the referee, criticize the opponent, incite the crowd. Unsportsmanlike conduct  is 1 team point deduction for first and 2 team points and removal for second offense.</a:t>
            </a:r>
          </a:p>
        </p:txBody>
      </p:sp>
    </p:spTree>
    <p:extLst>
      <p:ext uri="{BB962C8B-B14F-4D97-AF65-F5344CB8AC3E}">
        <p14:creationId xmlns:p14="http://schemas.microsoft.com/office/powerpoint/2010/main" val="2733189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314802-FF60-4AE2-AC81-EBCC22294C92}"/>
              </a:ext>
            </a:extLst>
          </p:cNvPr>
          <p:cNvSpPr>
            <a:spLocks noGrp="1"/>
          </p:cNvSpPr>
          <p:nvPr>
            <p:ph type="title"/>
          </p:nvPr>
        </p:nvSpPr>
        <p:spPr>
          <a:xfrm>
            <a:off x="838200" y="365125"/>
            <a:ext cx="10515600" cy="1325563"/>
          </a:xfrm>
        </p:spPr>
        <p:txBody>
          <a:bodyPr>
            <a:normAutofit/>
          </a:bodyPr>
          <a:lstStyle/>
          <a:p>
            <a:r>
              <a:rPr lang="en-US" sz="5400"/>
              <a:t>Section 12 Coaching (continued)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CC8237D-B6BC-4368-A3E7-E052045A975F}"/>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startAt="3"/>
            </a:pPr>
            <a:r>
              <a:rPr lang="en-US" sz="2200"/>
              <a:t>Actions by others –  Assistant coaches and team personal in the bench area can also be unsportsmanlike.  This is also shall be penalized by 1 team point deduction for first offence and 2 team points for the second and removal of the head coach. If individual being removed is a student, must be supervised by an adult.</a:t>
            </a:r>
          </a:p>
          <a:p>
            <a:pPr marL="514350" indent="-514350">
              <a:buFont typeface="+mj-lt"/>
              <a:buAutoNum type="arabicPeriod" startAt="3"/>
            </a:pPr>
            <a:r>
              <a:rPr lang="en-US" sz="2200"/>
              <a:t>Spectator – School is responsible for the crowd.  If a spectator becomes abusive the referee can request the be removed.  There is no penalty to the team. Wrestling is not to be resumed until the person is removed.</a:t>
            </a:r>
          </a:p>
        </p:txBody>
      </p:sp>
    </p:spTree>
    <p:extLst>
      <p:ext uri="{BB962C8B-B14F-4D97-AF65-F5344CB8AC3E}">
        <p14:creationId xmlns:p14="http://schemas.microsoft.com/office/powerpoint/2010/main" val="256594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5D04D-DC41-4C4B-A498-5ACE7F2C2AEB}"/>
              </a:ext>
            </a:extLst>
          </p:cNvPr>
          <p:cNvSpPr>
            <a:spLocks noGrp="1"/>
          </p:cNvSpPr>
          <p:nvPr>
            <p:ph type="title"/>
          </p:nvPr>
        </p:nvSpPr>
        <p:spPr/>
        <p:txBody>
          <a:bodyPr/>
          <a:lstStyle/>
          <a:p>
            <a:r>
              <a:rPr lang="en-US"/>
              <a:t>Sections</a:t>
            </a:r>
            <a:endParaRPr lang="en-US" dirty="0"/>
          </a:p>
        </p:txBody>
      </p:sp>
      <p:graphicFrame>
        <p:nvGraphicFramePr>
          <p:cNvPr id="20" name="Content Placeholder 2">
            <a:extLst>
              <a:ext uri="{FF2B5EF4-FFF2-40B4-BE49-F238E27FC236}">
                <a16:creationId xmlns:a16="http://schemas.microsoft.com/office/drawing/2014/main" id="{13A56269-1ED0-E69B-7C09-8141DE37D709}"/>
              </a:ext>
            </a:extLst>
          </p:cNvPr>
          <p:cNvGraphicFramePr>
            <a:graphicFrameLocks noGrp="1"/>
          </p:cNvGraphicFramePr>
          <p:nvPr>
            <p:ph idx="1"/>
            <p:extLst>
              <p:ext uri="{D42A27DB-BD31-4B8C-83A1-F6EECF244321}">
                <p14:modId xmlns:p14="http://schemas.microsoft.com/office/powerpoint/2010/main" val="227055898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7193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4C07E3-C5C6-4FD7-A3CB-FAB1C0643076}"/>
              </a:ext>
            </a:extLst>
          </p:cNvPr>
          <p:cNvSpPr>
            <a:spLocks noGrp="1"/>
          </p:cNvSpPr>
          <p:nvPr>
            <p:ph type="title"/>
          </p:nvPr>
        </p:nvSpPr>
        <p:spPr>
          <a:xfrm>
            <a:off x="838200" y="365125"/>
            <a:ext cx="10515600" cy="1325563"/>
          </a:xfrm>
        </p:spPr>
        <p:txBody>
          <a:bodyPr>
            <a:normAutofit/>
          </a:bodyPr>
          <a:lstStyle/>
          <a:p>
            <a:r>
              <a:rPr lang="en-US" sz="5400"/>
              <a:t>Section 13 Sportsmanship</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722B57E-1660-4DB6-9833-4764733D3765}"/>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Good sportsmanship – This is a priority for wrestling. This is the responsibility of the head coach for everyone in the team bench area.</a:t>
            </a:r>
          </a:p>
          <a:p>
            <a:pPr marL="514350" indent="-514350">
              <a:buFont typeface="+mj-lt"/>
              <a:buAutoNum type="arabicPeriod"/>
            </a:pPr>
            <a:r>
              <a:rPr lang="en-US" sz="2200"/>
              <a:t>Unsportsmanlike conduct by wrestler – This includes pushing, shoving, swearing, intimidation, baiting opponent, throwing ear guards, spitting, objecting to call, taking down shoulder straps on the mat, not shaking hands.</a:t>
            </a:r>
          </a:p>
          <a:p>
            <a:pPr marL="514350" indent="-514350">
              <a:buFont typeface="+mj-lt"/>
              <a:buAutoNum type="arabicPeriod"/>
            </a:pPr>
            <a:r>
              <a:rPr lang="en-US" sz="2200"/>
              <a:t>Unsportsmanlike conduct by coaches – This includes being abusive, interfering with progress of the match, bench decorum, acts of disrespect.</a:t>
            </a:r>
          </a:p>
          <a:p>
            <a:pPr marL="514350" indent="-514350">
              <a:buFont typeface="+mj-lt"/>
              <a:buAutoNum type="arabicPeriod"/>
            </a:pPr>
            <a:r>
              <a:rPr lang="en-US" sz="2200"/>
              <a:t>Fragrant misconduct – This includes biting, striking, butting, elbowing, kicking and use of tobacco. The offender will be removed from the premises and 3 team points deducted.</a:t>
            </a:r>
          </a:p>
        </p:txBody>
      </p:sp>
    </p:spTree>
    <p:extLst>
      <p:ext uri="{BB962C8B-B14F-4D97-AF65-F5344CB8AC3E}">
        <p14:creationId xmlns:p14="http://schemas.microsoft.com/office/powerpoint/2010/main" val="836096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55FC45-FDB3-4A4F-865C-F66866F8F43C}"/>
              </a:ext>
            </a:extLst>
          </p:cNvPr>
          <p:cNvSpPr>
            <a:spLocks noGrp="1"/>
          </p:cNvSpPr>
          <p:nvPr>
            <p:ph type="title"/>
          </p:nvPr>
        </p:nvSpPr>
        <p:spPr>
          <a:xfrm>
            <a:off x="838200" y="365125"/>
            <a:ext cx="10515600" cy="1325563"/>
          </a:xfrm>
        </p:spPr>
        <p:txBody>
          <a:bodyPr>
            <a:normAutofit/>
          </a:bodyPr>
          <a:lstStyle/>
          <a:p>
            <a:r>
              <a:rPr lang="en-US" sz="4200"/>
              <a:t>Section 1 The Referee</a:t>
            </a:r>
            <a:br>
              <a:rPr lang="en-US" sz="4200"/>
            </a:br>
            <a:endParaRPr lang="en-US" sz="4200"/>
          </a:p>
        </p:txBody>
      </p:sp>
      <p:sp>
        <p:nvSpPr>
          <p:cNvPr id="88"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Content Placeholder 2">
            <a:extLst>
              <a:ext uri="{FF2B5EF4-FFF2-40B4-BE49-F238E27FC236}">
                <a16:creationId xmlns:a16="http://schemas.microsoft.com/office/drawing/2014/main" id="{80F9D3AE-331B-4556-8435-C973DAF9710C}"/>
              </a:ext>
            </a:extLst>
          </p:cNvPr>
          <p:cNvSpPr>
            <a:spLocks noGrp="1"/>
          </p:cNvSpPr>
          <p:nvPr>
            <p:ph idx="1"/>
          </p:nvPr>
        </p:nvSpPr>
        <p:spPr>
          <a:xfrm>
            <a:off x="838200" y="1929384"/>
            <a:ext cx="10515600" cy="4251960"/>
          </a:xfrm>
        </p:spPr>
        <p:txBody>
          <a:bodyPr>
            <a:noAutofit/>
          </a:bodyPr>
          <a:lstStyle/>
          <a:p>
            <a:pPr marL="514350" indent="-514350">
              <a:buFont typeface="+mj-lt"/>
              <a:buAutoNum type="arabicPeriod"/>
            </a:pPr>
            <a:r>
              <a:rPr lang="en-US" sz="2200" dirty="0"/>
              <a:t>Must understand the rules and apply them consistently and shall not use replay in making decisions.</a:t>
            </a:r>
          </a:p>
          <a:p>
            <a:pPr marL="514350" indent="-514350">
              <a:buFont typeface="+mj-lt"/>
              <a:buAutoNum type="arabicPeriod"/>
            </a:pPr>
            <a:r>
              <a:rPr lang="en-US" sz="2200" dirty="0"/>
              <a:t>Moves continuously and makes calls without hesitation and moves to the edge to make out of bounds calls.</a:t>
            </a:r>
          </a:p>
          <a:p>
            <a:pPr marL="514350" indent="-514350">
              <a:buFont typeface="+mj-lt"/>
              <a:buAutoNum type="arabicPeriod"/>
            </a:pPr>
            <a:r>
              <a:rPr lang="en-US" sz="2200" dirty="0"/>
              <a:t>Jurisdiction is from arrival until the competition concludes.</a:t>
            </a:r>
          </a:p>
          <a:p>
            <a:pPr marL="514350" indent="-514350">
              <a:buFont typeface="+mj-lt"/>
              <a:buAutoNum type="arabicPeriod"/>
            </a:pPr>
            <a:r>
              <a:rPr lang="en-US" sz="2200" dirty="0"/>
              <a:t>Prepare by going to practices and talking to coaches.</a:t>
            </a:r>
          </a:p>
          <a:p>
            <a:pPr marL="514350" indent="-514350">
              <a:buFont typeface="+mj-lt"/>
              <a:buAutoNum type="arabicPeriod"/>
            </a:pPr>
            <a:r>
              <a:rPr lang="en-US" sz="2200" dirty="0"/>
              <a:t>Protecting the wrestlers is paramount and stop potentially dangerous holds.</a:t>
            </a:r>
          </a:p>
          <a:p>
            <a:pPr marL="514350" indent="-514350">
              <a:buFont typeface="+mj-lt"/>
              <a:buAutoNum type="arabicPeriod"/>
            </a:pPr>
            <a:r>
              <a:rPr lang="en-US" sz="2200" dirty="0"/>
              <a:t>Wear the proper uniform and appear neat and competent.</a:t>
            </a:r>
          </a:p>
          <a:p>
            <a:pPr marL="514350" indent="-514350">
              <a:buFont typeface="+mj-lt"/>
              <a:buAutoNum type="arabicPeriod"/>
            </a:pPr>
            <a:r>
              <a:rPr lang="en-US" sz="2200" dirty="0"/>
              <a:t>Use “Center, Action and Contact” and do not coach by directing comments to both wrestlers.</a:t>
            </a:r>
          </a:p>
          <a:p>
            <a:pPr marL="514350" indent="-514350">
              <a:buFont typeface="+mj-lt"/>
              <a:buAutoNum type="arabicPeriod"/>
            </a:pPr>
            <a:r>
              <a:rPr lang="en-US" sz="2200" dirty="0"/>
              <a:t>Assistant referee can’t award points and should use verbal communication with the only visual signal is locking hands.</a:t>
            </a:r>
          </a:p>
        </p:txBody>
      </p:sp>
    </p:spTree>
    <p:extLst>
      <p:ext uri="{BB962C8B-B14F-4D97-AF65-F5344CB8AC3E}">
        <p14:creationId xmlns:p14="http://schemas.microsoft.com/office/powerpoint/2010/main" val="1016808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1D688A-2792-4FF9-BB73-06650B6B72CB}"/>
              </a:ext>
            </a:extLst>
          </p:cNvPr>
          <p:cNvSpPr>
            <a:spLocks noGrp="1"/>
          </p:cNvSpPr>
          <p:nvPr>
            <p:ph type="title"/>
          </p:nvPr>
        </p:nvSpPr>
        <p:spPr>
          <a:xfrm>
            <a:off x="838200" y="365125"/>
            <a:ext cx="10515600" cy="1325563"/>
          </a:xfrm>
        </p:spPr>
        <p:txBody>
          <a:bodyPr>
            <a:normAutofit/>
          </a:bodyPr>
          <a:lstStyle/>
          <a:p>
            <a:r>
              <a:rPr lang="en-US" sz="5400"/>
              <a:t>Section 2 Pre-meet Duties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519BCB4-3A1D-4D66-BA0F-D0F43979F62B}"/>
              </a:ext>
            </a:extLst>
          </p:cNvPr>
          <p:cNvSpPr>
            <a:spLocks noGrp="1"/>
          </p:cNvSpPr>
          <p:nvPr>
            <p:ph idx="1"/>
          </p:nvPr>
        </p:nvSpPr>
        <p:spPr>
          <a:xfrm>
            <a:off x="838200" y="1929384"/>
            <a:ext cx="10515600" cy="4251960"/>
          </a:xfrm>
        </p:spPr>
        <p:txBody>
          <a:bodyPr>
            <a:noAutofit/>
          </a:bodyPr>
          <a:lstStyle/>
          <a:p>
            <a:pPr marL="514350" indent="-514350">
              <a:buFont typeface="+mj-lt"/>
              <a:buAutoNum type="arabicPeriod"/>
            </a:pPr>
            <a:r>
              <a:rPr lang="en-US" sz="2200" dirty="0"/>
              <a:t>Know of the rules by helping local organizations (SCVWA) and attend rules meetings and clinics.</a:t>
            </a:r>
          </a:p>
          <a:p>
            <a:pPr marL="514350" indent="-514350">
              <a:buFont typeface="+mj-lt"/>
              <a:buAutoNum type="arabicPeriod"/>
            </a:pPr>
            <a:r>
              <a:rPr lang="en-US" sz="2200" dirty="0"/>
              <a:t>Stay in good shape year-round and prepare for the season.</a:t>
            </a:r>
          </a:p>
          <a:p>
            <a:pPr marL="514350" indent="-514350">
              <a:buFont typeface="+mj-lt"/>
              <a:buAutoNum type="arabicPeriod"/>
            </a:pPr>
            <a:r>
              <a:rPr lang="en-US" sz="2200" dirty="0"/>
              <a:t>Work scrimmages or challenge matches.</a:t>
            </a:r>
          </a:p>
          <a:p>
            <a:pPr marL="514350" indent="-514350">
              <a:buFont typeface="+mj-lt"/>
              <a:buAutoNum type="arabicPeriod"/>
            </a:pPr>
            <a:r>
              <a:rPr lang="en-US" sz="2200" dirty="0"/>
              <a:t>Keep track of your schedule and contact the school a few days prior to a contest.</a:t>
            </a:r>
          </a:p>
          <a:p>
            <a:pPr marL="514350" indent="-514350">
              <a:buFont typeface="+mj-lt"/>
              <a:buAutoNum type="arabicPeriod"/>
            </a:pPr>
            <a:r>
              <a:rPr lang="en-US" sz="2200" dirty="0"/>
              <a:t>Arrive early and perform the groom check with athletes in competition uniform with straps up.</a:t>
            </a:r>
          </a:p>
          <a:p>
            <a:pPr marL="514350" indent="-514350">
              <a:buFont typeface="+mj-lt"/>
              <a:buAutoNum type="arabicPeriod"/>
            </a:pPr>
            <a:r>
              <a:rPr lang="en-US" sz="2200" dirty="0"/>
              <a:t>Meet with coach and captain(s) to go over checklist and flip the disk for choice.</a:t>
            </a:r>
          </a:p>
          <a:p>
            <a:pPr marL="514350" indent="-514350">
              <a:buFont typeface="+mj-lt"/>
              <a:buAutoNum type="arabicPeriod"/>
            </a:pPr>
            <a:r>
              <a:rPr lang="en-US" sz="2200" dirty="0"/>
              <a:t>If suspecting communicable skin condition the coach must provide appropriate documentation.</a:t>
            </a:r>
          </a:p>
          <a:p>
            <a:pPr marL="514350" indent="-514350">
              <a:buFont typeface="+mj-lt"/>
              <a:buAutoNum type="arabicPeriod"/>
            </a:pPr>
            <a:r>
              <a:rPr lang="en-US" sz="2200" dirty="0"/>
              <a:t>Inspect the wrestling area and visit with scorers and timers regarding their duties.</a:t>
            </a:r>
          </a:p>
          <a:p>
            <a:pPr marL="514350" indent="-514350">
              <a:buFont typeface="+mj-lt"/>
              <a:buAutoNum type="arabicPeriod"/>
            </a:pPr>
            <a:r>
              <a:rPr lang="en-US" sz="2200" dirty="0"/>
              <a:t>Captain(s) are to oversee their benches.</a:t>
            </a:r>
          </a:p>
          <a:p>
            <a:pPr marL="514350" indent="-514350">
              <a:buFont typeface="+mj-lt"/>
              <a:buAutoNum type="arabicPeriod"/>
            </a:pPr>
            <a:endParaRPr lang="en-US" sz="2200" dirty="0"/>
          </a:p>
          <a:p>
            <a:pPr marL="514350" indent="-514350">
              <a:buFont typeface="+mj-lt"/>
              <a:buAutoNum type="arabicPeriod"/>
            </a:pPr>
            <a:endParaRPr lang="en-US" sz="2200" dirty="0"/>
          </a:p>
        </p:txBody>
      </p:sp>
    </p:spTree>
    <p:extLst>
      <p:ext uri="{BB962C8B-B14F-4D97-AF65-F5344CB8AC3E}">
        <p14:creationId xmlns:p14="http://schemas.microsoft.com/office/powerpoint/2010/main" val="3188290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D4BFED-5FAC-48CF-9F6A-99DE518DBD80}"/>
              </a:ext>
            </a:extLst>
          </p:cNvPr>
          <p:cNvSpPr>
            <a:spLocks noGrp="1"/>
          </p:cNvSpPr>
          <p:nvPr>
            <p:ph type="title"/>
          </p:nvPr>
        </p:nvSpPr>
        <p:spPr>
          <a:xfrm>
            <a:off x="838200" y="365125"/>
            <a:ext cx="10515600" cy="1325563"/>
          </a:xfrm>
        </p:spPr>
        <p:txBody>
          <a:bodyPr>
            <a:normAutofit/>
          </a:bodyPr>
          <a:lstStyle/>
          <a:p>
            <a:r>
              <a:rPr lang="en-US" sz="5400"/>
              <a:t>Section 3 During the Match</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E42485-C81E-45AC-AA15-70CBAD288683}"/>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To start the match, check table is ready, have wrestlers do a good handshake, be in close and blow whistle and give signal. Always keep eyes on the wrestlers.</a:t>
            </a:r>
          </a:p>
          <a:p>
            <a:pPr marL="514350" indent="-514350">
              <a:buFont typeface="+mj-lt"/>
              <a:buAutoNum type="arabicPeriod"/>
            </a:pPr>
            <a:r>
              <a:rPr lang="en-US" sz="2200"/>
              <a:t>After the first period wrestler with choice (flip or pre dual) is neutral, top, bottom or defer.</a:t>
            </a:r>
          </a:p>
          <a:p>
            <a:pPr marL="514350" indent="-514350">
              <a:buFont typeface="+mj-lt"/>
              <a:buAutoNum type="arabicPeriod"/>
            </a:pPr>
            <a:r>
              <a:rPr lang="en-US" sz="2200"/>
              <a:t>Protect the wrestlers in all out-of-bounds situations. Be in position and be consistent.</a:t>
            </a:r>
          </a:p>
          <a:p>
            <a:pPr marL="514350" indent="-514350">
              <a:buFont typeface="+mj-lt"/>
              <a:buAutoNum type="arabicPeriod"/>
            </a:pPr>
            <a:r>
              <a:rPr lang="en-US" sz="2200"/>
              <a:t>Give clear signals to the table (without looking).  Whistle should be strong, and signals held high and rotated.</a:t>
            </a:r>
          </a:p>
          <a:p>
            <a:pPr marL="514350" indent="-514350">
              <a:buFont typeface="+mj-lt"/>
              <a:buAutoNum type="arabicPeriod"/>
            </a:pPr>
            <a:r>
              <a:rPr lang="en-US" sz="2200"/>
              <a:t> Keep moving but don’t get to close and be aware of the edge of the mat.</a:t>
            </a:r>
          </a:p>
          <a:p>
            <a:pPr marL="514350" indent="-514350">
              <a:buFont typeface="+mj-lt"/>
              <a:buAutoNum type="arabicPeriod"/>
            </a:pPr>
            <a:r>
              <a:rPr lang="en-US" sz="2200"/>
              <a:t>Count shots, who plays the edge, backing away, just pushing to determine stalling.</a:t>
            </a:r>
          </a:p>
          <a:p>
            <a:pPr marL="514350" indent="-514350">
              <a:buFont typeface="+mj-lt"/>
              <a:buAutoNum type="arabicPeriod"/>
            </a:pPr>
            <a:endParaRPr lang="en-US" sz="2200"/>
          </a:p>
        </p:txBody>
      </p:sp>
    </p:spTree>
    <p:extLst>
      <p:ext uri="{BB962C8B-B14F-4D97-AF65-F5344CB8AC3E}">
        <p14:creationId xmlns:p14="http://schemas.microsoft.com/office/powerpoint/2010/main" val="37159812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E02CEF-4926-4FEB-AC20-DFB13993F499}"/>
              </a:ext>
            </a:extLst>
          </p:cNvPr>
          <p:cNvSpPr>
            <a:spLocks noGrp="1"/>
          </p:cNvSpPr>
          <p:nvPr>
            <p:ph type="title"/>
          </p:nvPr>
        </p:nvSpPr>
        <p:spPr>
          <a:xfrm>
            <a:off x="838200" y="365125"/>
            <a:ext cx="10515600" cy="1325563"/>
          </a:xfrm>
        </p:spPr>
        <p:txBody>
          <a:bodyPr>
            <a:normAutofit/>
          </a:bodyPr>
          <a:lstStyle/>
          <a:p>
            <a:r>
              <a:rPr lang="en-US" sz="5000"/>
              <a:t>Section 3 During the Match (continued)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2E9B17-D998-4005-A496-CB71501A6FF0}"/>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startAt="7"/>
            </a:pPr>
            <a:r>
              <a:rPr lang="en-US" sz="2200"/>
              <a:t>While standing, look between the wrestlers and straddle the line    when near the edge.</a:t>
            </a:r>
          </a:p>
          <a:p>
            <a:pPr marL="514350" indent="-514350">
              <a:buFont typeface="+mj-lt"/>
              <a:buAutoNum type="arabicPeriod" startAt="7"/>
            </a:pPr>
            <a:r>
              <a:rPr lang="en-US" sz="2200"/>
              <a:t>When on the mat be in front. May need to change level to see hands.</a:t>
            </a:r>
          </a:p>
          <a:p>
            <a:pPr marL="514350" indent="-514350">
              <a:buFont typeface="+mj-lt"/>
              <a:buAutoNum type="arabicPeriod" startAt="7"/>
            </a:pPr>
            <a:r>
              <a:rPr lang="en-US" sz="2200"/>
              <a:t>From down position face the table with the wrestlers facing you: ‘bottom set, top cover, top set, blow whistle and give signal.</a:t>
            </a:r>
          </a:p>
          <a:p>
            <a:pPr marL="514350" indent="-514350">
              <a:buFont typeface="+mj-lt"/>
              <a:buAutoNum type="arabicPeriod" startAt="7"/>
            </a:pPr>
            <a:r>
              <a:rPr lang="en-US" sz="2200"/>
              <a:t>Caution for first 2 false starts and incorrect position. 1 point for each after that.</a:t>
            </a:r>
          </a:p>
          <a:p>
            <a:pPr marL="514350" indent="-514350">
              <a:buFont typeface="+mj-lt"/>
              <a:buAutoNum type="arabicPeriod" startAt="7"/>
            </a:pPr>
            <a:r>
              <a:rPr lang="en-US" sz="2200"/>
              <a:t>Use good judgement about ear guards. Stop match when no action or there is danger or advantage gained.</a:t>
            </a:r>
          </a:p>
          <a:p>
            <a:pPr marL="514350" indent="-514350">
              <a:buFont typeface="+mj-lt"/>
              <a:buAutoNum type="arabicPeriod" startAt="7"/>
            </a:pPr>
            <a:r>
              <a:rPr lang="en-US" sz="2200"/>
              <a:t>At the end of the match wrestlers do a good shake hands and the referee raises the winner's hand.</a:t>
            </a:r>
          </a:p>
          <a:p>
            <a:pPr marL="514350" indent="-514350">
              <a:buFont typeface="+mj-lt"/>
              <a:buAutoNum type="arabicPeriod" startAt="7"/>
            </a:pPr>
            <a:endParaRPr lang="en-US" sz="2200"/>
          </a:p>
          <a:p>
            <a:pPr marL="0" indent="0">
              <a:buNone/>
            </a:pPr>
            <a:endParaRPr lang="en-US" sz="2200"/>
          </a:p>
        </p:txBody>
      </p:sp>
    </p:spTree>
    <p:extLst>
      <p:ext uri="{BB962C8B-B14F-4D97-AF65-F5344CB8AC3E}">
        <p14:creationId xmlns:p14="http://schemas.microsoft.com/office/powerpoint/2010/main" val="2380294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0AF823-8D9D-4EED-B238-F3739FF306A0}"/>
              </a:ext>
            </a:extLst>
          </p:cNvPr>
          <p:cNvSpPr>
            <a:spLocks noGrp="1"/>
          </p:cNvSpPr>
          <p:nvPr>
            <p:ph type="title"/>
          </p:nvPr>
        </p:nvSpPr>
        <p:spPr>
          <a:xfrm>
            <a:off x="838200" y="365125"/>
            <a:ext cx="10515600" cy="1325563"/>
          </a:xfrm>
        </p:spPr>
        <p:txBody>
          <a:bodyPr>
            <a:normAutofit/>
          </a:bodyPr>
          <a:lstStyle/>
          <a:p>
            <a:r>
              <a:rPr lang="en-US" sz="5400"/>
              <a:t>Section 4 Awarding Points</a:t>
            </a:r>
          </a:p>
        </p:txBody>
      </p:sp>
      <p:sp>
        <p:nvSpPr>
          <p:cNvPr id="16"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D8FA6FB-927D-484F-8F07-9F98F9D52D68}"/>
              </a:ext>
            </a:extLst>
          </p:cNvPr>
          <p:cNvSpPr>
            <a:spLocks noGrp="1"/>
          </p:cNvSpPr>
          <p:nvPr>
            <p:ph idx="1"/>
          </p:nvPr>
        </p:nvSpPr>
        <p:spPr>
          <a:xfrm>
            <a:off x="838200" y="1929384"/>
            <a:ext cx="10515600" cy="4251960"/>
          </a:xfrm>
        </p:spPr>
        <p:txBody>
          <a:bodyPr>
            <a:normAutofit/>
          </a:bodyPr>
          <a:lstStyle/>
          <a:p>
            <a:pPr marL="0" indent="0">
              <a:buNone/>
            </a:pPr>
            <a:r>
              <a:rPr lang="en-US" sz="2200" dirty="0"/>
              <a:t>Raise arm high with correct wrist color, use fingers for points, call out points and turn hand.</a:t>
            </a:r>
          </a:p>
          <a:p>
            <a:pPr marL="514350" indent="-514350">
              <a:buFont typeface="+mj-lt"/>
              <a:buAutoNum type="arabicPeriod"/>
            </a:pPr>
            <a:r>
              <a:rPr lang="en-US" sz="2200" dirty="0"/>
              <a:t>Takedown – Gains control on the mat with 2 supporting points or feet of scoring wrestler inbounds.</a:t>
            </a:r>
          </a:p>
          <a:p>
            <a:pPr marL="514350" indent="-514350">
              <a:buFont typeface="+mj-lt"/>
              <a:buAutoNum type="arabicPeriod"/>
            </a:pPr>
            <a:r>
              <a:rPr lang="en-US" sz="2200" dirty="0"/>
              <a:t>Reversal – Defensive wrestler gains control on the mat or rear standing position. Rotate hands in front for signal.</a:t>
            </a:r>
          </a:p>
          <a:p>
            <a:pPr marL="514350" indent="-514350">
              <a:buFont typeface="+mj-lt"/>
              <a:buAutoNum type="arabicPeriod"/>
            </a:pPr>
            <a:r>
              <a:rPr lang="en-US" sz="2200" dirty="0"/>
              <a:t>Escape - Defensive wrestler gains a neutral position and opponent has lost control.</a:t>
            </a:r>
          </a:p>
          <a:p>
            <a:pPr marL="514350" indent="-514350">
              <a:buFont typeface="+mj-lt"/>
              <a:buAutoNum type="arabicPeriod"/>
            </a:pPr>
            <a:r>
              <a:rPr lang="en-US" sz="2200" dirty="0"/>
              <a:t>Control in  wrestling determines the awarding of points.</a:t>
            </a:r>
          </a:p>
          <a:p>
            <a:pPr marL="514350" indent="-514350">
              <a:buFont typeface="+mj-lt"/>
              <a:buAutoNum type="arabicPeriod"/>
            </a:pPr>
            <a:r>
              <a:rPr lang="en-US" sz="2200" dirty="0"/>
              <a:t>Near Falls and Falls – Do not start count until you can see shoulders or scapula touching the mat.</a:t>
            </a:r>
          </a:p>
          <a:p>
            <a:pPr marL="514350" indent="-514350">
              <a:buFont typeface="+mj-lt"/>
              <a:buAutoNum type="arabicPeriod"/>
            </a:pPr>
            <a:r>
              <a:rPr lang="en-US" sz="2200" dirty="0"/>
              <a:t>Be alert – Anticipate situation and don’t give points to quickly.</a:t>
            </a:r>
          </a:p>
        </p:txBody>
      </p:sp>
      <p:pic>
        <p:nvPicPr>
          <p:cNvPr id="9" name="Picture 8">
            <a:extLst>
              <a:ext uri="{FF2B5EF4-FFF2-40B4-BE49-F238E27FC236}">
                <a16:creationId xmlns:a16="http://schemas.microsoft.com/office/drawing/2014/main" id="{0AB1D269-2D66-4EB0-8393-C1355AE478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61303" y="5342341"/>
            <a:ext cx="564948" cy="386240"/>
          </a:xfrm>
          <a:prstGeom prst="rect">
            <a:avLst/>
          </a:prstGeom>
        </p:spPr>
      </p:pic>
      <p:pic>
        <p:nvPicPr>
          <p:cNvPr id="10" name="Picture 9" descr="A picture containing text&#10;&#10;Description automatically generated">
            <a:extLst>
              <a:ext uri="{FF2B5EF4-FFF2-40B4-BE49-F238E27FC236}">
                <a16:creationId xmlns:a16="http://schemas.microsoft.com/office/drawing/2014/main" id="{775E9790-B449-4DF2-AD95-D4F378CDE7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43168" y="2717904"/>
            <a:ext cx="406081" cy="357796"/>
          </a:xfrm>
          <a:prstGeom prst="rect">
            <a:avLst/>
          </a:prstGeom>
        </p:spPr>
      </p:pic>
      <p:pic>
        <p:nvPicPr>
          <p:cNvPr id="11" name="Content Placeholder 4" descr="A close-up of a microphone&#10;&#10;Description automatically generated with medium confidence">
            <a:extLst>
              <a:ext uri="{FF2B5EF4-FFF2-40B4-BE49-F238E27FC236}">
                <a16:creationId xmlns:a16="http://schemas.microsoft.com/office/drawing/2014/main" id="{3713BE82-6973-4ECE-8230-D3CF7EBB7E1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53389" y="3429000"/>
            <a:ext cx="618702" cy="401320"/>
          </a:xfrm>
          <a:prstGeom prst="rect">
            <a:avLst/>
          </a:prstGeom>
        </p:spPr>
      </p:pic>
    </p:spTree>
    <p:extLst>
      <p:ext uri="{BB962C8B-B14F-4D97-AF65-F5344CB8AC3E}">
        <p14:creationId xmlns:p14="http://schemas.microsoft.com/office/powerpoint/2010/main" val="195405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7A8B94-A7BA-4E2B-A126-3A5DCFC14C33}"/>
              </a:ext>
            </a:extLst>
          </p:cNvPr>
          <p:cNvSpPr>
            <a:spLocks noGrp="1"/>
          </p:cNvSpPr>
          <p:nvPr>
            <p:ph type="title"/>
          </p:nvPr>
        </p:nvSpPr>
        <p:spPr>
          <a:xfrm>
            <a:off x="838200" y="365125"/>
            <a:ext cx="10515600" cy="1325563"/>
          </a:xfrm>
        </p:spPr>
        <p:txBody>
          <a:bodyPr>
            <a:normAutofit/>
          </a:bodyPr>
          <a:lstStyle/>
          <a:p>
            <a:r>
              <a:rPr lang="en-US" sz="5000"/>
              <a:t>Section 4 Awarding Points (continued)</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5BA863-160F-468E-9F08-48F30738A47A}"/>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startAt="7"/>
            </a:pPr>
            <a:r>
              <a:rPr lang="en-US" sz="2200"/>
              <a:t>Reaction Time – Give when bringing down to the mat after a standup but not a switch.</a:t>
            </a:r>
          </a:p>
          <a:p>
            <a:pPr marL="514350" indent="-514350">
              <a:buFont typeface="+mj-lt"/>
              <a:buAutoNum type="arabicPeriod" startAt="7"/>
            </a:pPr>
            <a:r>
              <a:rPr lang="en-US" sz="2200"/>
              <a:t>Determining a fall – When both shoulders or scapula's touching the mat for two seconds, blow the whistle and strike the mat. Don’t raise the hand before the fall has been completed.</a:t>
            </a:r>
          </a:p>
          <a:p>
            <a:pPr marL="514350" indent="-514350">
              <a:buFont typeface="+mj-lt"/>
              <a:buAutoNum type="arabicPeriod" startAt="7"/>
            </a:pPr>
            <a:r>
              <a:rPr lang="en-US" sz="2200"/>
              <a:t>Near fall – Awarded only after escapes the pinning situation or the period ends.</a:t>
            </a:r>
          </a:p>
          <a:p>
            <a:pPr marL="514350" indent="-514350">
              <a:buFont typeface="+mj-lt"/>
              <a:buAutoNum type="arabicPeriod" startAt="7"/>
            </a:pPr>
            <a:r>
              <a:rPr lang="en-US" sz="2200"/>
              <a:t>A match – From the time the wrestlers report until the conclusion of wrestling.  Have the wrestlers in the center of the mat, have the shake hands and raise the arm of the winner.  For a forfeit, the wrestler must be ready to wrestle.</a:t>
            </a:r>
          </a:p>
        </p:txBody>
      </p:sp>
    </p:spTree>
    <p:extLst>
      <p:ext uri="{BB962C8B-B14F-4D97-AF65-F5344CB8AC3E}">
        <p14:creationId xmlns:p14="http://schemas.microsoft.com/office/powerpoint/2010/main" val="3030729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66A7D0-88AA-47E9-847B-D9FCD89A6099}"/>
              </a:ext>
            </a:extLst>
          </p:cNvPr>
          <p:cNvSpPr>
            <a:spLocks noGrp="1"/>
          </p:cNvSpPr>
          <p:nvPr>
            <p:ph type="title"/>
          </p:nvPr>
        </p:nvSpPr>
        <p:spPr>
          <a:xfrm>
            <a:off x="838200" y="365125"/>
            <a:ext cx="10515600" cy="1325563"/>
          </a:xfrm>
        </p:spPr>
        <p:txBody>
          <a:bodyPr>
            <a:normAutofit/>
          </a:bodyPr>
          <a:lstStyle/>
          <a:p>
            <a:r>
              <a:rPr lang="en-US" sz="5400"/>
              <a:t>Section 5 Out of Bounds</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352969B-96B7-42DB-8B24-28CACDBBFE9D}"/>
              </a:ext>
            </a:extLst>
          </p:cNvPr>
          <p:cNvSpPr>
            <a:spLocks noGrp="1"/>
          </p:cNvSpPr>
          <p:nvPr>
            <p:ph idx="1"/>
          </p:nvPr>
        </p:nvSpPr>
        <p:spPr>
          <a:xfrm>
            <a:off x="838200" y="1929384"/>
            <a:ext cx="10515600" cy="4251960"/>
          </a:xfrm>
        </p:spPr>
        <p:txBody>
          <a:bodyPr>
            <a:normAutofit/>
          </a:bodyPr>
          <a:lstStyle/>
          <a:p>
            <a:pPr marL="514350" indent="-514350">
              <a:buFont typeface="+mj-lt"/>
              <a:buAutoNum type="arabicPeriod"/>
            </a:pPr>
            <a:r>
              <a:rPr lang="en-US" sz="2200"/>
              <a:t>Out of bounds decisions – wrestlers are inbounds if two supporting points of either wrestler or one of each are on or inside the boundary line.</a:t>
            </a:r>
          </a:p>
          <a:p>
            <a:pPr marL="514350" indent="-514350">
              <a:buFont typeface="+mj-lt"/>
              <a:buAutoNum type="arabicPeriod"/>
            </a:pPr>
            <a:r>
              <a:rPr lang="en-US" sz="2200"/>
              <a:t>Referees position – Be diligent near the mat’s edge. Position yourself near the edge with vision between the wrestlers. If no action at the edge with one wrestler out of bounds, stop the match and restart in the center.</a:t>
            </a:r>
          </a:p>
          <a:p>
            <a:pPr marL="514350" indent="-514350">
              <a:buFont typeface="+mj-lt"/>
              <a:buAutoNum type="arabicPeriod"/>
            </a:pPr>
            <a:r>
              <a:rPr lang="en-US" sz="2200"/>
              <a:t>Takedown in progress – Continue if supporting points are inbounds and points are scored when control is established with two supporting points or feet of scoring wrestler.</a:t>
            </a:r>
          </a:p>
          <a:p>
            <a:pPr marL="514350" indent="-514350">
              <a:buFont typeface="+mj-lt"/>
              <a:buAutoNum type="arabicPeriod"/>
            </a:pPr>
            <a:r>
              <a:rPr lang="en-US" sz="2200"/>
              <a:t>Defensive move near edge – Loss of control and escape awarded if reversal not completed inbounds.</a:t>
            </a:r>
          </a:p>
        </p:txBody>
      </p:sp>
    </p:spTree>
    <p:extLst>
      <p:ext uri="{BB962C8B-B14F-4D97-AF65-F5344CB8AC3E}">
        <p14:creationId xmlns:p14="http://schemas.microsoft.com/office/powerpoint/2010/main" val="569620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2137</Words>
  <Application>Microsoft Office PowerPoint</Application>
  <PresentationFormat>Widescreen</PresentationFormat>
  <Paragraphs>111</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Wrestling Referees’ Manual Highlighted points  Can be found in the back of the Case Book</vt:lpstr>
      <vt:lpstr>Sections</vt:lpstr>
      <vt:lpstr>Section 1 The Referee </vt:lpstr>
      <vt:lpstr>Section 2 Pre-meet Duties</vt:lpstr>
      <vt:lpstr>Section 3 During the Match</vt:lpstr>
      <vt:lpstr>Section 3 During the Match (continued)</vt:lpstr>
      <vt:lpstr>Section 4 Awarding Points</vt:lpstr>
      <vt:lpstr>Section 4 Awarding Points (continued)</vt:lpstr>
      <vt:lpstr>Section 5 Out of Bounds</vt:lpstr>
      <vt:lpstr>Section 6 Stalling</vt:lpstr>
      <vt:lpstr>Section 6 Stalling (continued)</vt:lpstr>
      <vt:lpstr>Section 7 Illegal and Potentially Dangerous Holds / Maneuvers</vt:lpstr>
      <vt:lpstr>Section 7 Illegal and Potentially Dangerous Holds / Maneuvers (continued)</vt:lpstr>
      <vt:lpstr>Section 8 Violations</vt:lpstr>
      <vt:lpstr>Section 9 Near Falls and Falls</vt:lpstr>
      <vt:lpstr>Section 10 Injuries and Defaults</vt:lpstr>
      <vt:lpstr>Section 11 Stalemates</vt:lpstr>
      <vt:lpstr>Section 12 Coaching</vt:lpstr>
      <vt:lpstr>Section 12 Coaching (continued)</vt:lpstr>
      <vt:lpstr>Section 13 Sportsmanship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Wrestling Referees’ Manual Can be found in the back of the Case Book</dc:title>
  <dc:creator>Jon Silver</dc:creator>
  <cp:lastModifiedBy>Duane Morgan</cp:lastModifiedBy>
  <cp:revision>2</cp:revision>
  <dcterms:created xsi:type="dcterms:W3CDTF">2022-09-29T18:15:39Z</dcterms:created>
  <dcterms:modified xsi:type="dcterms:W3CDTF">2022-10-11T19:40:08Z</dcterms:modified>
</cp:coreProperties>
</file>