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w Cen MT"/>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w Cen MT"/>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w Cen MT"/>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w Cen MT"/>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w Cen MT"/>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w Cen MT"/>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w Cen MT"/>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w Cen MT"/>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w Cen M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EDCE"/>
          </a:solidFill>
        </a:fill>
      </a:tcStyle>
    </a:wholeTbl>
    <a:band2H>
      <a:tcTxStyle/>
      <a:tcStyle>
        <a:tcBdr/>
        <a:fill>
          <a:solidFill>
            <a:srgbClr val="EFF6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D0CD"/>
          </a:solidFill>
        </a:fill>
      </a:tcStyle>
    </a:wholeTbl>
    <a:band2H>
      <a:tcTxStyle/>
      <a:tcStyle>
        <a:tcBdr/>
        <a:fill>
          <a:solidFill>
            <a:srgbClr val="F7E9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9EAE1"/>
          </a:solidFill>
        </a:fill>
      </a:tcStyle>
    </a:wholeTbl>
    <a:band2H>
      <a:tcTxStyle/>
      <a:tcStyle>
        <a:tcBdr/>
        <a:fill>
          <a:solidFill>
            <a:srgbClr val="EDF5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10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8" name="Shape 298"/>
          <p:cNvSpPr>
            <a:spLocks noGrp="1" noRot="1" noChangeAspect="1"/>
          </p:cNvSpPr>
          <p:nvPr>
            <p:ph type="sldImg"/>
          </p:nvPr>
        </p:nvSpPr>
        <p:spPr>
          <a:xfrm>
            <a:off x="1143000" y="685800"/>
            <a:ext cx="4572000" cy="3429000"/>
          </a:xfrm>
          <a:prstGeom prst="rect">
            <a:avLst/>
          </a:prstGeom>
        </p:spPr>
        <p:txBody>
          <a:bodyPr/>
          <a:lstStyle/>
          <a:p>
            <a:endParaRPr/>
          </a:p>
        </p:txBody>
      </p:sp>
      <p:sp>
        <p:nvSpPr>
          <p:cNvPr id="299" name="Shape 299"/>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defTabSz="457200" latinLnBrk="0">
      <a:defRPr sz="1200">
        <a:solidFill>
          <a:srgbClr val="FFFFFF"/>
        </a:solidFill>
        <a:latin typeface="+mn-lt"/>
        <a:ea typeface="+mn-ea"/>
        <a:cs typeface="+mn-cs"/>
        <a:sym typeface="Tw Cen MT"/>
      </a:defRPr>
    </a:lvl1pPr>
    <a:lvl2pPr indent="228600" defTabSz="457200" latinLnBrk="0">
      <a:defRPr sz="1200">
        <a:solidFill>
          <a:srgbClr val="FFFFFF"/>
        </a:solidFill>
        <a:latin typeface="+mn-lt"/>
        <a:ea typeface="+mn-ea"/>
        <a:cs typeface="+mn-cs"/>
        <a:sym typeface="Tw Cen MT"/>
      </a:defRPr>
    </a:lvl2pPr>
    <a:lvl3pPr indent="457200" defTabSz="457200" latinLnBrk="0">
      <a:defRPr sz="1200">
        <a:solidFill>
          <a:srgbClr val="FFFFFF"/>
        </a:solidFill>
        <a:latin typeface="+mn-lt"/>
        <a:ea typeface="+mn-ea"/>
        <a:cs typeface="+mn-cs"/>
        <a:sym typeface="Tw Cen MT"/>
      </a:defRPr>
    </a:lvl3pPr>
    <a:lvl4pPr indent="685800" defTabSz="457200" latinLnBrk="0">
      <a:defRPr sz="1200">
        <a:solidFill>
          <a:srgbClr val="FFFFFF"/>
        </a:solidFill>
        <a:latin typeface="+mn-lt"/>
        <a:ea typeface="+mn-ea"/>
        <a:cs typeface="+mn-cs"/>
        <a:sym typeface="Tw Cen MT"/>
      </a:defRPr>
    </a:lvl4pPr>
    <a:lvl5pPr indent="914400" defTabSz="457200" latinLnBrk="0">
      <a:defRPr sz="1200">
        <a:solidFill>
          <a:srgbClr val="FFFFFF"/>
        </a:solidFill>
        <a:latin typeface="+mn-lt"/>
        <a:ea typeface="+mn-ea"/>
        <a:cs typeface="+mn-cs"/>
        <a:sym typeface="Tw Cen MT"/>
      </a:defRPr>
    </a:lvl5pPr>
    <a:lvl6pPr indent="1143000" defTabSz="457200" latinLnBrk="0">
      <a:defRPr sz="1200">
        <a:solidFill>
          <a:srgbClr val="FFFFFF"/>
        </a:solidFill>
        <a:latin typeface="+mn-lt"/>
        <a:ea typeface="+mn-ea"/>
        <a:cs typeface="+mn-cs"/>
        <a:sym typeface="Tw Cen MT"/>
      </a:defRPr>
    </a:lvl6pPr>
    <a:lvl7pPr indent="1371600" defTabSz="457200" latinLnBrk="0">
      <a:defRPr sz="1200">
        <a:solidFill>
          <a:srgbClr val="FFFFFF"/>
        </a:solidFill>
        <a:latin typeface="+mn-lt"/>
        <a:ea typeface="+mn-ea"/>
        <a:cs typeface="+mn-cs"/>
        <a:sym typeface="Tw Cen MT"/>
      </a:defRPr>
    </a:lvl7pPr>
    <a:lvl8pPr indent="1600200" defTabSz="457200" latinLnBrk="0">
      <a:defRPr sz="1200">
        <a:solidFill>
          <a:srgbClr val="FFFFFF"/>
        </a:solidFill>
        <a:latin typeface="+mn-lt"/>
        <a:ea typeface="+mn-ea"/>
        <a:cs typeface="+mn-cs"/>
        <a:sym typeface="Tw Cen MT"/>
      </a:defRPr>
    </a:lvl8pPr>
    <a:lvl9pPr indent="1828800" defTabSz="457200" latinLnBrk="0">
      <a:defRPr sz="1200">
        <a:solidFill>
          <a:srgbClr val="FFFFFF"/>
        </a:solidFill>
        <a:latin typeface="+mn-lt"/>
        <a:ea typeface="+mn-ea"/>
        <a:cs typeface="+mn-cs"/>
        <a:sym typeface="Tw Cen MT"/>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51" name="Picture 2" descr="Picture 2"/>
          <p:cNvPicPr>
            <a:picLocks noChangeAspect="1"/>
          </p:cNvPicPr>
          <p:nvPr/>
        </p:nvPicPr>
        <p:blipFill>
          <a:blip r:embed="rId2">
            <a:alphaModFix amt="30000"/>
          </a:blip>
          <a:stretch>
            <a:fillRect/>
          </a:stretch>
        </p:blipFill>
        <p:spPr>
          <a:xfrm>
            <a:off x="0" y="-2"/>
            <a:ext cx="12192004" cy="6858002"/>
          </a:xfrm>
          <a:prstGeom prst="rect">
            <a:avLst/>
          </a:prstGeom>
          <a:ln w="12700">
            <a:miter lim="400000"/>
          </a:ln>
        </p:spPr>
      </p:pic>
      <p:grpSp>
        <p:nvGrpSpPr>
          <p:cNvPr id="106" name="Group 10"/>
          <p:cNvGrpSpPr/>
          <p:nvPr/>
        </p:nvGrpSpPr>
        <p:grpSpPr>
          <a:xfrm>
            <a:off x="-1" y="0"/>
            <a:ext cx="2297909" cy="6858001"/>
            <a:chOff x="0" y="0"/>
            <a:chExt cx="2297907" cy="6858000"/>
          </a:xfrm>
        </p:grpSpPr>
        <p:sp>
          <p:nvSpPr>
            <p:cNvPr id="52" name="Rectangle 5"/>
            <p:cNvSpPr/>
            <p:nvPr/>
          </p:nvSpPr>
          <p:spPr>
            <a:xfrm>
              <a:off x="1209675" y="4763"/>
              <a:ext cx="23813" cy="2181225"/>
            </a:xfrm>
            <a:prstGeom prst="rect">
              <a:avLst/>
            </a:pr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53" name="Freeform 6"/>
            <p:cNvSpPr/>
            <p:nvPr/>
          </p:nvSpPr>
          <p:spPr>
            <a:xfrm>
              <a:off x="1128712" y="2176462"/>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54" name="Freeform 7"/>
            <p:cNvSpPr/>
            <p:nvPr/>
          </p:nvSpPr>
          <p:spPr>
            <a:xfrm>
              <a:off x="1123950" y="4021137"/>
              <a:ext cx="190500"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55" name="Rectangle 8"/>
            <p:cNvSpPr/>
            <p:nvPr/>
          </p:nvSpPr>
          <p:spPr>
            <a:xfrm>
              <a:off x="414337" y="9525"/>
              <a:ext cx="28576" cy="4481513"/>
            </a:xfrm>
            <a:prstGeom prst="rect">
              <a:avLst/>
            </a:pr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56" name="Freeform 9"/>
            <p:cNvSpPr/>
            <p:nvPr/>
          </p:nvSpPr>
          <p:spPr>
            <a:xfrm>
              <a:off x="333374" y="4481512"/>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57" name="Freeform 10"/>
            <p:cNvSpPr/>
            <p:nvPr/>
          </p:nvSpPr>
          <p:spPr>
            <a:xfrm>
              <a:off x="190499" y="9525"/>
              <a:ext cx="152401" cy="908051"/>
            </a:xfrm>
            <a:custGeom>
              <a:avLst/>
              <a:gdLst/>
              <a:ahLst/>
              <a:cxnLst>
                <a:cxn ang="0">
                  <a:pos x="wd2" y="hd2"/>
                </a:cxn>
                <a:cxn ang="5400000">
                  <a:pos x="wd2" y="hd2"/>
                </a:cxn>
                <a:cxn ang="10800000">
                  <a:pos x="wd2" y="hd2"/>
                </a:cxn>
                <a:cxn ang="16200000">
                  <a:pos x="wd2" y="hd2"/>
                </a:cxn>
              </a:cxnLst>
              <a:rect l="0" t="0" r="r" b="b"/>
              <a:pathLst>
                <a:path w="21600" h="21600" extrusionOk="0">
                  <a:moveTo>
                    <a:pt x="3375" y="21600"/>
                  </a:moveTo>
                  <a:lnTo>
                    <a:pt x="0" y="21373"/>
                  </a:lnTo>
                  <a:lnTo>
                    <a:pt x="18225" y="14350"/>
                  </a:lnTo>
                  <a:lnTo>
                    <a:pt x="18225" y="0"/>
                  </a:lnTo>
                  <a:lnTo>
                    <a:pt x="21600" y="0"/>
                  </a:lnTo>
                  <a:lnTo>
                    <a:pt x="21600" y="14463"/>
                  </a:lnTo>
                  <a:lnTo>
                    <a:pt x="3375"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58" name="Freeform 11"/>
            <p:cNvSpPr/>
            <p:nvPr/>
          </p:nvSpPr>
          <p:spPr>
            <a:xfrm>
              <a:off x="1290637" y="14288"/>
              <a:ext cx="376240" cy="1801814"/>
            </a:xfrm>
            <a:custGeom>
              <a:avLst/>
              <a:gdLst/>
              <a:ahLst/>
              <a:cxnLst>
                <a:cxn ang="0">
                  <a:pos x="wd2" y="hd2"/>
                </a:cxn>
                <a:cxn ang="5400000">
                  <a:pos x="wd2" y="hd2"/>
                </a:cxn>
                <a:cxn ang="10800000">
                  <a:pos x="wd2" y="hd2"/>
                </a:cxn>
                <a:cxn ang="16200000">
                  <a:pos x="wd2" y="hd2"/>
                </a:cxn>
              </a:cxnLst>
              <a:rect l="0" t="0" r="r" b="b"/>
              <a:pathLst>
                <a:path w="21600" h="21600" extrusionOk="0">
                  <a:moveTo>
                    <a:pt x="20233" y="21600"/>
                  </a:moveTo>
                  <a:lnTo>
                    <a:pt x="0" y="11799"/>
                  </a:lnTo>
                  <a:lnTo>
                    <a:pt x="0" y="0"/>
                  </a:lnTo>
                  <a:lnTo>
                    <a:pt x="1641" y="0"/>
                  </a:lnTo>
                  <a:lnTo>
                    <a:pt x="1641" y="11742"/>
                  </a:lnTo>
                  <a:lnTo>
                    <a:pt x="21600" y="21486"/>
                  </a:lnTo>
                  <a:lnTo>
                    <a:pt x="20233"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59" name="Freeform 12"/>
            <p:cNvSpPr/>
            <p:nvPr/>
          </p:nvSpPr>
          <p:spPr>
            <a:xfrm>
              <a:off x="1600200" y="1801813"/>
              <a:ext cx="190500"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60" name="Freeform 13"/>
            <p:cNvSpPr/>
            <p:nvPr/>
          </p:nvSpPr>
          <p:spPr>
            <a:xfrm>
              <a:off x="1381125" y="9525"/>
              <a:ext cx="371475" cy="1425576"/>
            </a:xfrm>
            <a:custGeom>
              <a:avLst/>
              <a:gdLst/>
              <a:ahLst/>
              <a:cxnLst>
                <a:cxn ang="0">
                  <a:pos x="wd2" y="hd2"/>
                </a:cxn>
                <a:cxn ang="5400000">
                  <a:pos x="wd2" y="hd2"/>
                </a:cxn>
                <a:cxn ang="10800000">
                  <a:pos x="wd2" y="hd2"/>
                </a:cxn>
                <a:cxn ang="16200000">
                  <a:pos x="wd2" y="hd2"/>
                </a:cxn>
              </a:cxnLst>
              <a:rect l="0" t="0" r="r" b="b"/>
              <a:pathLst>
                <a:path w="21600" h="21600" extrusionOk="0">
                  <a:moveTo>
                    <a:pt x="20215" y="21600"/>
                  </a:moveTo>
                  <a:lnTo>
                    <a:pt x="0" y="9212"/>
                  </a:lnTo>
                  <a:lnTo>
                    <a:pt x="0" y="0"/>
                  </a:lnTo>
                  <a:lnTo>
                    <a:pt x="1385" y="0"/>
                  </a:lnTo>
                  <a:lnTo>
                    <a:pt x="1385" y="9140"/>
                  </a:lnTo>
                  <a:lnTo>
                    <a:pt x="21600" y="21456"/>
                  </a:lnTo>
                  <a:lnTo>
                    <a:pt x="20215"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61" name="Freeform 14"/>
            <p:cNvSpPr/>
            <p:nvPr/>
          </p:nvSpPr>
          <p:spPr>
            <a:xfrm>
              <a:off x="1643063" y="0"/>
              <a:ext cx="152401" cy="9128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550" y="21600"/>
                  </a:lnTo>
                  <a:lnTo>
                    <a:pt x="17550" y="7213"/>
                  </a:lnTo>
                  <a:lnTo>
                    <a:pt x="0" y="225"/>
                  </a:lnTo>
                  <a:lnTo>
                    <a:pt x="3375" y="0"/>
                  </a:lnTo>
                  <a:lnTo>
                    <a:pt x="21600" y="7100"/>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62" name="Freeform 15"/>
            <p:cNvSpPr/>
            <p:nvPr/>
          </p:nvSpPr>
          <p:spPr>
            <a:xfrm>
              <a:off x="1685925" y="1420813"/>
              <a:ext cx="190500"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63" name="Freeform 16"/>
            <p:cNvSpPr/>
            <p:nvPr/>
          </p:nvSpPr>
          <p:spPr>
            <a:xfrm>
              <a:off x="1685925" y="903288"/>
              <a:ext cx="190500"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64" name="Freeform 17"/>
            <p:cNvSpPr/>
            <p:nvPr/>
          </p:nvSpPr>
          <p:spPr>
            <a:xfrm>
              <a:off x="1743075" y="4763"/>
              <a:ext cx="419100" cy="522289"/>
            </a:xfrm>
            <a:custGeom>
              <a:avLst/>
              <a:gdLst/>
              <a:ahLst/>
              <a:cxnLst>
                <a:cxn ang="0">
                  <a:pos x="wd2" y="hd2"/>
                </a:cxn>
                <a:cxn ang="5400000">
                  <a:pos x="wd2" y="hd2"/>
                </a:cxn>
                <a:cxn ang="10800000">
                  <a:pos x="wd2" y="hd2"/>
                </a:cxn>
                <a:cxn ang="16200000">
                  <a:pos x="wd2" y="hd2"/>
                </a:cxn>
              </a:cxnLst>
              <a:rect l="0" t="0" r="r" b="b"/>
              <a:pathLst>
                <a:path w="21600" h="21600" extrusionOk="0">
                  <a:moveTo>
                    <a:pt x="20618" y="21600"/>
                  </a:moveTo>
                  <a:lnTo>
                    <a:pt x="3682" y="7878"/>
                  </a:lnTo>
                  <a:lnTo>
                    <a:pt x="0" y="394"/>
                  </a:lnTo>
                  <a:lnTo>
                    <a:pt x="1227" y="0"/>
                  </a:lnTo>
                  <a:lnTo>
                    <a:pt x="4909" y="7288"/>
                  </a:lnTo>
                  <a:lnTo>
                    <a:pt x="21600" y="20812"/>
                  </a:lnTo>
                  <a:lnTo>
                    <a:pt x="20618"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65" name="Freeform 18"/>
            <p:cNvSpPr/>
            <p:nvPr/>
          </p:nvSpPr>
          <p:spPr>
            <a:xfrm>
              <a:off x="2126456" y="488950"/>
              <a:ext cx="147639" cy="147639"/>
            </a:xfrm>
            <a:custGeom>
              <a:avLst/>
              <a:gdLst/>
              <a:ahLst/>
              <a:cxnLst>
                <a:cxn ang="0">
                  <a:pos x="wd2" y="hd2"/>
                </a:cxn>
                <a:cxn ang="5400000">
                  <a:pos x="wd2" y="hd2"/>
                </a:cxn>
                <a:cxn ang="10800000">
                  <a:pos x="wd2" y="hd2"/>
                </a:cxn>
                <a:cxn ang="16200000">
                  <a:pos x="wd2" y="hd2"/>
                </a:cxn>
              </a:cxnLst>
              <a:rect l="0" t="0" r="r" b="b"/>
              <a:pathLst>
                <a:path w="19694" h="21600" extrusionOk="0">
                  <a:moveTo>
                    <a:pt x="9847" y="21600"/>
                  </a:moveTo>
                  <a:cubicBezTo>
                    <a:pt x="7306" y="21600"/>
                    <a:pt x="4765" y="20903"/>
                    <a:pt x="2859" y="18813"/>
                  </a:cubicBezTo>
                  <a:cubicBezTo>
                    <a:pt x="-953" y="13935"/>
                    <a:pt x="-953" y="6968"/>
                    <a:pt x="2859" y="2787"/>
                  </a:cubicBezTo>
                  <a:cubicBezTo>
                    <a:pt x="4765" y="697"/>
                    <a:pt x="7306" y="0"/>
                    <a:pt x="9847" y="0"/>
                  </a:cubicBezTo>
                  <a:cubicBezTo>
                    <a:pt x="12388" y="0"/>
                    <a:pt x="14929" y="697"/>
                    <a:pt x="16835" y="2787"/>
                  </a:cubicBezTo>
                  <a:cubicBezTo>
                    <a:pt x="20647" y="6968"/>
                    <a:pt x="20647" y="13935"/>
                    <a:pt x="16835" y="18813"/>
                  </a:cubicBezTo>
                  <a:cubicBezTo>
                    <a:pt x="14929" y="20903"/>
                    <a:pt x="12388" y="21600"/>
                    <a:pt x="9847" y="21600"/>
                  </a:cubicBezTo>
                  <a:close/>
                  <a:moveTo>
                    <a:pt x="9847" y="2787"/>
                  </a:moveTo>
                  <a:cubicBezTo>
                    <a:pt x="7941" y="2787"/>
                    <a:pt x="6035" y="3484"/>
                    <a:pt x="4765" y="4877"/>
                  </a:cubicBezTo>
                  <a:cubicBezTo>
                    <a:pt x="1588" y="8361"/>
                    <a:pt x="1588" y="13239"/>
                    <a:pt x="4765" y="16723"/>
                  </a:cubicBezTo>
                  <a:cubicBezTo>
                    <a:pt x="6035" y="18116"/>
                    <a:pt x="7941" y="18813"/>
                    <a:pt x="9847" y="18813"/>
                  </a:cubicBezTo>
                  <a:cubicBezTo>
                    <a:pt x="11753" y="18813"/>
                    <a:pt x="13659" y="18116"/>
                    <a:pt x="14929" y="16723"/>
                  </a:cubicBezTo>
                  <a:cubicBezTo>
                    <a:pt x="18106" y="13239"/>
                    <a:pt x="18106" y="8361"/>
                    <a:pt x="14929" y="4877"/>
                  </a:cubicBezTo>
                  <a:cubicBezTo>
                    <a:pt x="13659" y="3484"/>
                    <a:pt x="11753" y="2787"/>
                    <a:pt x="9847" y="2787"/>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66" name="Freeform 19"/>
            <p:cNvSpPr/>
            <p:nvPr/>
          </p:nvSpPr>
          <p:spPr>
            <a:xfrm>
              <a:off x="952500" y="4763"/>
              <a:ext cx="152400" cy="908051"/>
            </a:xfrm>
            <a:custGeom>
              <a:avLst/>
              <a:gdLst/>
              <a:ahLst/>
              <a:cxnLst>
                <a:cxn ang="0">
                  <a:pos x="wd2" y="hd2"/>
                </a:cxn>
                <a:cxn ang="5400000">
                  <a:pos x="wd2" y="hd2"/>
                </a:cxn>
                <a:cxn ang="10800000">
                  <a:pos x="wd2" y="hd2"/>
                </a:cxn>
                <a:cxn ang="16200000">
                  <a:pos x="wd2" y="hd2"/>
                </a:cxn>
              </a:cxnLst>
              <a:rect l="0" t="0" r="r" b="b"/>
              <a:pathLst>
                <a:path w="21600" h="21600" extrusionOk="0">
                  <a:moveTo>
                    <a:pt x="3375" y="21600"/>
                  </a:moveTo>
                  <a:lnTo>
                    <a:pt x="0" y="21600"/>
                  </a:lnTo>
                  <a:lnTo>
                    <a:pt x="0" y="7137"/>
                  </a:lnTo>
                  <a:lnTo>
                    <a:pt x="18225" y="0"/>
                  </a:lnTo>
                  <a:lnTo>
                    <a:pt x="21600" y="227"/>
                  </a:lnTo>
                  <a:lnTo>
                    <a:pt x="3375" y="7250"/>
                  </a:lnTo>
                  <a:lnTo>
                    <a:pt x="3375"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67" name="Freeform 20"/>
            <p:cNvSpPr/>
            <p:nvPr/>
          </p:nvSpPr>
          <p:spPr>
            <a:xfrm>
              <a:off x="866775" y="903288"/>
              <a:ext cx="190500"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6480"/>
                    <a:pt x="2160" y="10800"/>
                  </a:cubicBezTo>
                  <a:cubicBezTo>
                    <a:pt x="2160" y="15660"/>
                    <a:pt x="5940" y="19440"/>
                    <a:pt x="10800" y="19440"/>
                  </a:cubicBezTo>
                  <a:cubicBezTo>
                    <a:pt x="15660" y="19440"/>
                    <a:pt x="19440" y="15660"/>
                    <a:pt x="19440" y="10800"/>
                  </a:cubicBezTo>
                  <a:cubicBezTo>
                    <a:pt x="19440" y="648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68" name="Freeform 21"/>
            <p:cNvSpPr/>
            <p:nvPr/>
          </p:nvSpPr>
          <p:spPr>
            <a:xfrm>
              <a:off x="890587" y="1554162"/>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120"/>
                    <a:pt x="5940" y="19440"/>
                    <a:pt x="10800" y="19440"/>
                  </a:cubicBezTo>
                  <a:cubicBezTo>
                    <a:pt x="15660" y="19440"/>
                    <a:pt x="19440" y="1512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69" name="Freeform 22"/>
            <p:cNvSpPr/>
            <p:nvPr/>
          </p:nvSpPr>
          <p:spPr>
            <a:xfrm>
              <a:off x="738187" y="5622924"/>
              <a:ext cx="338140" cy="12160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775" y="21600"/>
                  </a:lnTo>
                  <a:lnTo>
                    <a:pt x="19775" y="13084"/>
                  </a:lnTo>
                  <a:lnTo>
                    <a:pt x="0" y="169"/>
                  </a:lnTo>
                  <a:lnTo>
                    <a:pt x="1217" y="0"/>
                  </a:lnTo>
                  <a:lnTo>
                    <a:pt x="21600" y="12999"/>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0" name="Freeform 23"/>
            <p:cNvSpPr/>
            <p:nvPr/>
          </p:nvSpPr>
          <p:spPr>
            <a:xfrm>
              <a:off x="647700" y="5480049"/>
              <a:ext cx="157163" cy="157164"/>
            </a:xfrm>
            <a:custGeom>
              <a:avLst/>
              <a:gdLst/>
              <a:ahLst/>
              <a:cxnLst>
                <a:cxn ang="0">
                  <a:pos x="wd2" y="hd2"/>
                </a:cxn>
                <a:cxn ang="5400000">
                  <a:pos x="wd2" y="hd2"/>
                </a:cxn>
                <a:cxn ang="10800000">
                  <a:pos x="wd2" y="hd2"/>
                </a:cxn>
                <a:cxn ang="16200000">
                  <a:pos x="wd2" y="hd2"/>
                </a:cxn>
              </a:cxnLst>
              <a:rect l="0" t="0" r="r" b="b"/>
              <a:pathLst>
                <a:path w="21600" h="21600" extrusionOk="0">
                  <a:moveTo>
                    <a:pt x="11127" y="21600"/>
                  </a:moveTo>
                  <a:cubicBezTo>
                    <a:pt x="5236" y="21600"/>
                    <a:pt x="0" y="17018"/>
                    <a:pt x="0" y="11127"/>
                  </a:cubicBezTo>
                  <a:cubicBezTo>
                    <a:pt x="0" y="5236"/>
                    <a:pt x="5236" y="0"/>
                    <a:pt x="11127" y="0"/>
                  </a:cubicBezTo>
                  <a:cubicBezTo>
                    <a:pt x="17018" y="0"/>
                    <a:pt x="21600" y="5236"/>
                    <a:pt x="21600" y="11127"/>
                  </a:cubicBezTo>
                  <a:cubicBezTo>
                    <a:pt x="21600" y="17018"/>
                    <a:pt x="17018" y="21600"/>
                    <a:pt x="11127" y="21600"/>
                  </a:cubicBezTo>
                  <a:close/>
                  <a:moveTo>
                    <a:pt x="11127" y="2618"/>
                  </a:moveTo>
                  <a:cubicBezTo>
                    <a:pt x="6545" y="2618"/>
                    <a:pt x="2618" y="6545"/>
                    <a:pt x="2618" y="11127"/>
                  </a:cubicBezTo>
                  <a:cubicBezTo>
                    <a:pt x="2618" y="15709"/>
                    <a:pt x="6545" y="18982"/>
                    <a:pt x="11127" y="18982"/>
                  </a:cubicBezTo>
                  <a:cubicBezTo>
                    <a:pt x="15055" y="18982"/>
                    <a:pt x="18982" y="15709"/>
                    <a:pt x="18982" y="11127"/>
                  </a:cubicBezTo>
                  <a:cubicBezTo>
                    <a:pt x="18982" y="6545"/>
                    <a:pt x="15055" y="2618"/>
                    <a:pt x="11127" y="2618"/>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1" name="Freeform 24"/>
            <p:cNvSpPr/>
            <p:nvPr/>
          </p:nvSpPr>
          <p:spPr>
            <a:xfrm>
              <a:off x="66674" y="903288"/>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7280" y="0"/>
                    <a:pt x="21600" y="4860"/>
                    <a:pt x="21600" y="10800"/>
                  </a:cubicBezTo>
                  <a:cubicBezTo>
                    <a:pt x="21600" y="16740"/>
                    <a:pt x="17280" y="21600"/>
                    <a:pt x="10800" y="21600"/>
                  </a:cubicBezTo>
                  <a:close/>
                  <a:moveTo>
                    <a:pt x="10800" y="2160"/>
                  </a:moveTo>
                  <a:cubicBezTo>
                    <a:pt x="6480" y="2160"/>
                    <a:pt x="2160" y="6480"/>
                    <a:pt x="2160" y="10800"/>
                  </a:cubicBezTo>
                  <a:cubicBezTo>
                    <a:pt x="2160" y="15660"/>
                    <a:pt x="6480" y="19440"/>
                    <a:pt x="10800" y="19440"/>
                  </a:cubicBezTo>
                  <a:cubicBezTo>
                    <a:pt x="15660" y="19440"/>
                    <a:pt x="19440" y="15660"/>
                    <a:pt x="19440" y="10800"/>
                  </a:cubicBezTo>
                  <a:cubicBezTo>
                    <a:pt x="19440" y="648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2" name="Freeform 25"/>
            <p:cNvSpPr/>
            <p:nvPr/>
          </p:nvSpPr>
          <p:spPr>
            <a:xfrm>
              <a:off x="-1" y="3897312"/>
              <a:ext cx="133351" cy="266701"/>
            </a:xfrm>
            <a:custGeom>
              <a:avLst/>
              <a:gdLst/>
              <a:ahLst/>
              <a:cxnLst>
                <a:cxn ang="0">
                  <a:pos x="wd2" y="hd2"/>
                </a:cxn>
                <a:cxn ang="5400000">
                  <a:pos x="wd2" y="hd2"/>
                </a:cxn>
                <a:cxn ang="10800000">
                  <a:pos x="wd2" y="hd2"/>
                </a:cxn>
                <a:cxn ang="16200000">
                  <a:pos x="wd2" y="hd2"/>
                </a:cxn>
              </a:cxnLst>
              <a:rect l="0" t="0" r="r" b="b"/>
              <a:pathLst>
                <a:path w="21600" h="21600" extrusionOk="0">
                  <a:moveTo>
                    <a:pt x="17743" y="21600"/>
                  </a:moveTo>
                  <a:lnTo>
                    <a:pt x="0" y="771"/>
                  </a:lnTo>
                  <a:lnTo>
                    <a:pt x="3086" y="0"/>
                  </a:lnTo>
                  <a:lnTo>
                    <a:pt x="21600" y="20829"/>
                  </a:lnTo>
                  <a:lnTo>
                    <a:pt x="17743"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3" name="Freeform 26"/>
            <p:cNvSpPr/>
            <p:nvPr/>
          </p:nvSpPr>
          <p:spPr>
            <a:xfrm>
              <a:off x="66674" y="4149725"/>
              <a:ext cx="190501" cy="18891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120"/>
                    <a:pt x="5940" y="19440"/>
                    <a:pt x="10800" y="19440"/>
                  </a:cubicBezTo>
                  <a:cubicBezTo>
                    <a:pt x="15660" y="19440"/>
                    <a:pt x="19440" y="1512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4" name="Freeform 27"/>
            <p:cNvSpPr/>
            <p:nvPr/>
          </p:nvSpPr>
          <p:spPr>
            <a:xfrm>
              <a:off x="-1" y="1644650"/>
              <a:ext cx="133351" cy="269875"/>
            </a:xfrm>
            <a:custGeom>
              <a:avLst/>
              <a:gdLst/>
              <a:ahLst/>
              <a:cxnLst>
                <a:cxn ang="0">
                  <a:pos x="wd2" y="hd2"/>
                </a:cxn>
                <a:cxn ang="5400000">
                  <a:pos x="wd2" y="hd2"/>
                </a:cxn>
                <a:cxn ang="10800000">
                  <a:pos x="wd2" y="hd2"/>
                </a:cxn>
                <a:cxn ang="16200000">
                  <a:pos x="wd2" y="hd2"/>
                </a:cxn>
              </a:cxnLst>
              <a:rect l="0" t="0" r="r" b="b"/>
              <a:pathLst>
                <a:path w="21600" h="21600" extrusionOk="0">
                  <a:moveTo>
                    <a:pt x="3086" y="21600"/>
                  </a:moveTo>
                  <a:lnTo>
                    <a:pt x="0" y="20838"/>
                  </a:lnTo>
                  <a:lnTo>
                    <a:pt x="17743" y="0"/>
                  </a:lnTo>
                  <a:lnTo>
                    <a:pt x="21600" y="762"/>
                  </a:lnTo>
                  <a:lnTo>
                    <a:pt x="3086"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5" name="Freeform 28"/>
            <p:cNvSpPr/>
            <p:nvPr/>
          </p:nvSpPr>
          <p:spPr>
            <a:xfrm>
              <a:off x="66674" y="1468438"/>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120"/>
                    <a:pt x="5940" y="19440"/>
                    <a:pt x="10800" y="19440"/>
                  </a:cubicBezTo>
                  <a:cubicBezTo>
                    <a:pt x="15660" y="19440"/>
                    <a:pt x="19440" y="1512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6" name="Freeform 29"/>
            <p:cNvSpPr/>
            <p:nvPr/>
          </p:nvSpPr>
          <p:spPr>
            <a:xfrm>
              <a:off x="695324" y="4763"/>
              <a:ext cx="309564" cy="15589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606" y="21600"/>
                  </a:lnTo>
                  <a:lnTo>
                    <a:pt x="19606" y="17707"/>
                  </a:lnTo>
                  <a:lnTo>
                    <a:pt x="0" y="13835"/>
                  </a:lnTo>
                  <a:lnTo>
                    <a:pt x="0" y="0"/>
                  </a:lnTo>
                  <a:lnTo>
                    <a:pt x="1994" y="0"/>
                  </a:lnTo>
                  <a:lnTo>
                    <a:pt x="1994" y="13703"/>
                  </a:lnTo>
                  <a:lnTo>
                    <a:pt x="21600" y="17509"/>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7" name="Freeform 30"/>
            <p:cNvSpPr/>
            <p:nvPr/>
          </p:nvSpPr>
          <p:spPr>
            <a:xfrm>
              <a:off x="57149" y="4881562"/>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8" name="Freeform 31"/>
            <p:cNvSpPr/>
            <p:nvPr/>
          </p:nvSpPr>
          <p:spPr>
            <a:xfrm>
              <a:off x="138112" y="5060950"/>
              <a:ext cx="304801" cy="17780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12" y="21600"/>
                  </a:lnTo>
                  <a:lnTo>
                    <a:pt x="19912" y="6943"/>
                  </a:lnTo>
                  <a:lnTo>
                    <a:pt x="0" y="3529"/>
                  </a:lnTo>
                  <a:lnTo>
                    <a:pt x="0" y="0"/>
                  </a:lnTo>
                  <a:lnTo>
                    <a:pt x="1688" y="0"/>
                  </a:lnTo>
                  <a:lnTo>
                    <a:pt x="1688" y="3414"/>
                  </a:lnTo>
                  <a:lnTo>
                    <a:pt x="21600" y="6827"/>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9" name="Freeform 32"/>
            <p:cNvSpPr/>
            <p:nvPr/>
          </p:nvSpPr>
          <p:spPr>
            <a:xfrm>
              <a:off x="561975" y="6430962"/>
              <a:ext cx="190500"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0" name="Rectangle 33"/>
            <p:cNvSpPr/>
            <p:nvPr/>
          </p:nvSpPr>
          <p:spPr>
            <a:xfrm>
              <a:off x="642937" y="6610350"/>
              <a:ext cx="23814" cy="242888"/>
            </a:xfrm>
            <a:prstGeom prst="rect">
              <a:avLst/>
            </a:pr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1" name="Freeform 34"/>
            <p:cNvSpPr/>
            <p:nvPr/>
          </p:nvSpPr>
          <p:spPr>
            <a:xfrm>
              <a:off x="76199" y="6430962"/>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7280" y="0"/>
                    <a:pt x="21600" y="4860"/>
                    <a:pt x="21600" y="10800"/>
                  </a:cubicBezTo>
                  <a:cubicBezTo>
                    <a:pt x="21600" y="16740"/>
                    <a:pt x="1728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2" name="Freeform 35"/>
            <p:cNvSpPr/>
            <p:nvPr/>
          </p:nvSpPr>
          <p:spPr>
            <a:xfrm>
              <a:off x="-1" y="5978524"/>
              <a:ext cx="190501" cy="4619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900" y="21600"/>
                  </a:lnTo>
                  <a:lnTo>
                    <a:pt x="18900" y="8462"/>
                  </a:lnTo>
                  <a:lnTo>
                    <a:pt x="0" y="668"/>
                  </a:lnTo>
                  <a:lnTo>
                    <a:pt x="2160" y="0"/>
                  </a:lnTo>
                  <a:lnTo>
                    <a:pt x="21600" y="8016"/>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3" name="Freeform 36"/>
            <p:cNvSpPr/>
            <p:nvPr/>
          </p:nvSpPr>
          <p:spPr>
            <a:xfrm>
              <a:off x="1014412" y="1801813"/>
              <a:ext cx="214314" cy="755651"/>
            </a:xfrm>
            <a:custGeom>
              <a:avLst/>
              <a:gdLst/>
              <a:ahLst/>
              <a:cxnLst>
                <a:cxn ang="0">
                  <a:pos x="wd2" y="hd2"/>
                </a:cxn>
                <a:cxn ang="5400000">
                  <a:pos x="wd2" y="hd2"/>
                </a:cxn>
                <a:cxn ang="10800000">
                  <a:pos x="wd2" y="hd2"/>
                </a:cxn>
                <a:cxn ang="16200000">
                  <a:pos x="wd2" y="hd2"/>
                </a:cxn>
              </a:cxnLst>
              <a:rect l="0" t="0" r="r" b="b"/>
              <a:pathLst>
                <a:path w="21600" h="21600" extrusionOk="0">
                  <a:moveTo>
                    <a:pt x="1920" y="21600"/>
                  </a:moveTo>
                  <a:lnTo>
                    <a:pt x="0" y="21600"/>
                  </a:lnTo>
                  <a:lnTo>
                    <a:pt x="0" y="5808"/>
                  </a:lnTo>
                  <a:lnTo>
                    <a:pt x="20160" y="0"/>
                  </a:lnTo>
                  <a:lnTo>
                    <a:pt x="21600" y="408"/>
                  </a:lnTo>
                  <a:lnTo>
                    <a:pt x="1920" y="5945"/>
                  </a:lnTo>
                  <a:lnTo>
                    <a:pt x="192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4" name="Freeform 37"/>
            <p:cNvSpPr/>
            <p:nvPr/>
          </p:nvSpPr>
          <p:spPr>
            <a:xfrm>
              <a:off x="938212" y="2547937"/>
              <a:ext cx="166689" cy="160339"/>
            </a:xfrm>
            <a:custGeom>
              <a:avLst/>
              <a:gdLst/>
              <a:ahLst/>
              <a:cxnLst>
                <a:cxn ang="0">
                  <a:pos x="wd2" y="hd2"/>
                </a:cxn>
                <a:cxn ang="5400000">
                  <a:pos x="wd2" y="hd2"/>
                </a:cxn>
                <a:cxn ang="10800000">
                  <a:pos x="wd2" y="hd2"/>
                </a:cxn>
                <a:cxn ang="16200000">
                  <a:pos x="wd2" y="hd2"/>
                </a:cxn>
              </a:cxnLst>
              <a:rect l="0" t="0" r="r" b="b"/>
              <a:pathLst>
                <a:path w="21600" h="21600" extrusionOk="0">
                  <a:moveTo>
                    <a:pt x="11109" y="21600"/>
                  </a:moveTo>
                  <a:cubicBezTo>
                    <a:pt x="4937" y="21600"/>
                    <a:pt x="0" y="16518"/>
                    <a:pt x="0" y="10800"/>
                  </a:cubicBezTo>
                  <a:cubicBezTo>
                    <a:pt x="0" y="4447"/>
                    <a:pt x="4937" y="0"/>
                    <a:pt x="11109" y="0"/>
                  </a:cubicBezTo>
                  <a:cubicBezTo>
                    <a:pt x="16663" y="0"/>
                    <a:pt x="21600" y="4447"/>
                    <a:pt x="21600" y="10800"/>
                  </a:cubicBezTo>
                  <a:cubicBezTo>
                    <a:pt x="21600" y="16518"/>
                    <a:pt x="16663" y="21600"/>
                    <a:pt x="11109" y="21600"/>
                  </a:cubicBezTo>
                  <a:close/>
                  <a:moveTo>
                    <a:pt x="11109" y="2541"/>
                  </a:moveTo>
                  <a:cubicBezTo>
                    <a:pt x="6171" y="2541"/>
                    <a:pt x="2469" y="6353"/>
                    <a:pt x="2469" y="10800"/>
                  </a:cubicBezTo>
                  <a:cubicBezTo>
                    <a:pt x="2469" y="15247"/>
                    <a:pt x="6171" y="19059"/>
                    <a:pt x="11109" y="19059"/>
                  </a:cubicBezTo>
                  <a:cubicBezTo>
                    <a:pt x="15429" y="19059"/>
                    <a:pt x="19131" y="15247"/>
                    <a:pt x="19131" y="10800"/>
                  </a:cubicBezTo>
                  <a:cubicBezTo>
                    <a:pt x="19131" y="6353"/>
                    <a:pt x="15429" y="2541"/>
                    <a:pt x="11109" y="2541"/>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5" name="Freeform 38"/>
            <p:cNvSpPr/>
            <p:nvPr/>
          </p:nvSpPr>
          <p:spPr>
            <a:xfrm>
              <a:off x="595312" y="4763"/>
              <a:ext cx="638176" cy="40259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794" y="21600"/>
                  </a:lnTo>
                  <a:lnTo>
                    <a:pt x="20794" y="19684"/>
                  </a:lnTo>
                  <a:lnTo>
                    <a:pt x="0" y="16396"/>
                  </a:lnTo>
                  <a:lnTo>
                    <a:pt x="0" y="0"/>
                  </a:lnTo>
                  <a:lnTo>
                    <a:pt x="806" y="0"/>
                  </a:lnTo>
                  <a:lnTo>
                    <a:pt x="806" y="16319"/>
                  </a:lnTo>
                  <a:lnTo>
                    <a:pt x="21600" y="19607"/>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6" name="Freeform 39"/>
            <p:cNvSpPr/>
            <p:nvPr/>
          </p:nvSpPr>
          <p:spPr>
            <a:xfrm>
              <a:off x="1223962" y="1382713"/>
              <a:ext cx="142876" cy="4762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720" y="21600"/>
                  </a:lnTo>
                  <a:lnTo>
                    <a:pt x="18720" y="6048"/>
                  </a:lnTo>
                  <a:lnTo>
                    <a:pt x="0" y="648"/>
                  </a:lnTo>
                  <a:lnTo>
                    <a:pt x="2160" y="0"/>
                  </a:lnTo>
                  <a:lnTo>
                    <a:pt x="21600" y="5832"/>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7" name="Freeform 40"/>
            <p:cNvSpPr/>
            <p:nvPr/>
          </p:nvSpPr>
          <p:spPr>
            <a:xfrm>
              <a:off x="1300162" y="1849438"/>
              <a:ext cx="109539" cy="107951"/>
            </a:xfrm>
            <a:custGeom>
              <a:avLst/>
              <a:gdLst/>
              <a:ahLst/>
              <a:cxnLst>
                <a:cxn ang="0">
                  <a:pos x="wd2" y="hd2"/>
                </a:cxn>
                <a:cxn ang="5400000">
                  <a:pos x="wd2" y="hd2"/>
                </a:cxn>
                <a:cxn ang="10800000">
                  <a:pos x="wd2" y="hd2"/>
                </a:cxn>
                <a:cxn ang="16200000">
                  <a:pos x="wd2" y="hd2"/>
                </a:cxn>
              </a:cxnLst>
              <a:rect l="0" t="0" r="r" b="b"/>
              <a:pathLst>
                <a:path w="21600" h="21600" extrusionOk="0">
                  <a:moveTo>
                    <a:pt x="11270" y="21600"/>
                  </a:moveTo>
                  <a:cubicBezTo>
                    <a:pt x="4696" y="21600"/>
                    <a:pt x="0" y="16904"/>
                    <a:pt x="0" y="11270"/>
                  </a:cubicBezTo>
                  <a:cubicBezTo>
                    <a:pt x="0" y="4696"/>
                    <a:pt x="4696" y="0"/>
                    <a:pt x="11270" y="0"/>
                  </a:cubicBezTo>
                  <a:cubicBezTo>
                    <a:pt x="16904" y="0"/>
                    <a:pt x="21600" y="4696"/>
                    <a:pt x="21600" y="11270"/>
                  </a:cubicBezTo>
                  <a:cubicBezTo>
                    <a:pt x="21600" y="16904"/>
                    <a:pt x="16904" y="21600"/>
                    <a:pt x="11270" y="21600"/>
                  </a:cubicBezTo>
                  <a:close/>
                  <a:moveTo>
                    <a:pt x="11270" y="3757"/>
                  </a:moveTo>
                  <a:cubicBezTo>
                    <a:pt x="7513" y="3757"/>
                    <a:pt x="3757" y="7513"/>
                    <a:pt x="3757" y="11270"/>
                  </a:cubicBezTo>
                  <a:cubicBezTo>
                    <a:pt x="3757" y="15026"/>
                    <a:pt x="7513" y="17843"/>
                    <a:pt x="11270" y="17843"/>
                  </a:cubicBezTo>
                  <a:cubicBezTo>
                    <a:pt x="15026" y="17843"/>
                    <a:pt x="17843" y="15026"/>
                    <a:pt x="17843" y="11270"/>
                  </a:cubicBezTo>
                  <a:cubicBezTo>
                    <a:pt x="17843" y="7513"/>
                    <a:pt x="15026" y="3757"/>
                    <a:pt x="11270" y="3757"/>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8" name="Freeform 41"/>
            <p:cNvSpPr/>
            <p:nvPr/>
          </p:nvSpPr>
          <p:spPr>
            <a:xfrm>
              <a:off x="280987" y="3417887"/>
              <a:ext cx="142876" cy="474664"/>
            </a:xfrm>
            <a:custGeom>
              <a:avLst/>
              <a:gdLst/>
              <a:ahLst/>
              <a:cxnLst>
                <a:cxn ang="0">
                  <a:pos x="wd2" y="hd2"/>
                </a:cxn>
                <a:cxn ang="5400000">
                  <a:pos x="wd2" y="hd2"/>
                </a:cxn>
                <a:cxn ang="10800000">
                  <a:pos x="wd2" y="hd2"/>
                </a:cxn>
                <a:cxn ang="16200000">
                  <a:pos x="wd2" y="hd2"/>
                </a:cxn>
              </a:cxnLst>
              <a:rect l="0" t="0" r="r" b="b"/>
              <a:pathLst>
                <a:path w="21600" h="21600" extrusionOk="0">
                  <a:moveTo>
                    <a:pt x="2880" y="21600"/>
                  </a:moveTo>
                  <a:lnTo>
                    <a:pt x="0" y="21600"/>
                  </a:lnTo>
                  <a:lnTo>
                    <a:pt x="0" y="5779"/>
                  </a:lnTo>
                  <a:lnTo>
                    <a:pt x="19440" y="0"/>
                  </a:lnTo>
                  <a:lnTo>
                    <a:pt x="21600" y="578"/>
                  </a:lnTo>
                  <a:lnTo>
                    <a:pt x="2880" y="5996"/>
                  </a:lnTo>
                  <a:lnTo>
                    <a:pt x="288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9" name="Freeform 42"/>
            <p:cNvSpPr/>
            <p:nvPr/>
          </p:nvSpPr>
          <p:spPr>
            <a:xfrm>
              <a:off x="238124" y="3883025"/>
              <a:ext cx="109539" cy="109538"/>
            </a:xfrm>
            <a:custGeom>
              <a:avLst/>
              <a:gdLst/>
              <a:ahLst/>
              <a:cxnLst>
                <a:cxn ang="0">
                  <a:pos x="wd2" y="hd2"/>
                </a:cxn>
                <a:cxn ang="5400000">
                  <a:pos x="wd2" y="hd2"/>
                </a:cxn>
                <a:cxn ang="10800000">
                  <a:pos x="wd2" y="hd2"/>
                </a:cxn>
                <a:cxn ang="16200000">
                  <a:pos x="wd2" y="hd2"/>
                </a:cxn>
              </a:cxnLst>
              <a:rect l="0" t="0" r="r" b="b"/>
              <a:pathLst>
                <a:path w="21600" h="21600" extrusionOk="0">
                  <a:moveTo>
                    <a:pt x="10330" y="21600"/>
                  </a:moveTo>
                  <a:cubicBezTo>
                    <a:pt x="4696" y="21600"/>
                    <a:pt x="0" y="16904"/>
                    <a:pt x="0" y="11270"/>
                  </a:cubicBezTo>
                  <a:cubicBezTo>
                    <a:pt x="0" y="4696"/>
                    <a:pt x="4696" y="0"/>
                    <a:pt x="10330" y="0"/>
                  </a:cubicBezTo>
                  <a:cubicBezTo>
                    <a:pt x="15965" y="0"/>
                    <a:pt x="21600" y="4696"/>
                    <a:pt x="21600" y="11270"/>
                  </a:cubicBezTo>
                  <a:cubicBezTo>
                    <a:pt x="21600" y="16904"/>
                    <a:pt x="15965" y="21600"/>
                    <a:pt x="10330" y="21600"/>
                  </a:cubicBezTo>
                  <a:close/>
                  <a:moveTo>
                    <a:pt x="10330" y="3757"/>
                  </a:moveTo>
                  <a:cubicBezTo>
                    <a:pt x="6574" y="3757"/>
                    <a:pt x="3757" y="7513"/>
                    <a:pt x="3757" y="11270"/>
                  </a:cubicBezTo>
                  <a:cubicBezTo>
                    <a:pt x="3757" y="15026"/>
                    <a:pt x="6574" y="17843"/>
                    <a:pt x="10330" y="17843"/>
                  </a:cubicBezTo>
                  <a:cubicBezTo>
                    <a:pt x="14087" y="17843"/>
                    <a:pt x="17843" y="15026"/>
                    <a:pt x="17843" y="11270"/>
                  </a:cubicBezTo>
                  <a:cubicBezTo>
                    <a:pt x="17843" y="7513"/>
                    <a:pt x="14087" y="3757"/>
                    <a:pt x="10330" y="3757"/>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90" name="Freeform 43"/>
            <p:cNvSpPr/>
            <p:nvPr/>
          </p:nvSpPr>
          <p:spPr>
            <a:xfrm>
              <a:off x="4762" y="2166937"/>
              <a:ext cx="114301" cy="452439"/>
            </a:xfrm>
            <a:custGeom>
              <a:avLst/>
              <a:gdLst/>
              <a:ahLst/>
              <a:cxnLst>
                <a:cxn ang="0">
                  <a:pos x="wd2" y="hd2"/>
                </a:cxn>
                <a:cxn ang="5400000">
                  <a:pos x="wd2" y="hd2"/>
                </a:cxn>
                <a:cxn ang="10800000">
                  <a:pos x="wd2" y="hd2"/>
                </a:cxn>
                <a:cxn ang="16200000">
                  <a:pos x="wd2" y="hd2"/>
                </a:cxn>
              </a:cxnLst>
              <a:rect l="0" t="0" r="r" b="b"/>
              <a:pathLst>
                <a:path w="21600" h="21600" extrusionOk="0">
                  <a:moveTo>
                    <a:pt x="1800" y="21600"/>
                  </a:moveTo>
                  <a:lnTo>
                    <a:pt x="0" y="20918"/>
                  </a:lnTo>
                  <a:lnTo>
                    <a:pt x="18000" y="16371"/>
                  </a:lnTo>
                  <a:lnTo>
                    <a:pt x="18000" y="0"/>
                  </a:lnTo>
                  <a:lnTo>
                    <a:pt x="21600" y="0"/>
                  </a:lnTo>
                  <a:lnTo>
                    <a:pt x="21600" y="16825"/>
                  </a:lnTo>
                  <a:lnTo>
                    <a:pt x="18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91" name="Freeform 44"/>
            <p:cNvSpPr/>
            <p:nvPr/>
          </p:nvSpPr>
          <p:spPr>
            <a:xfrm>
              <a:off x="52387" y="2066925"/>
              <a:ext cx="109539" cy="109538"/>
            </a:xfrm>
            <a:custGeom>
              <a:avLst/>
              <a:gdLst/>
              <a:ahLst/>
              <a:cxnLst>
                <a:cxn ang="0">
                  <a:pos x="wd2" y="hd2"/>
                </a:cxn>
                <a:cxn ang="5400000">
                  <a:pos x="wd2" y="hd2"/>
                </a:cxn>
                <a:cxn ang="10800000">
                  <a:pos x="wd2" y="hd2"/>
                </a:cxn>
                <a:cxn ang="16200000">
                  <a:pos x="wd2" y="hd2"/>
                </a:cxn>
              </a:cxnLst>
              <a:rect l="0" t="0" r="r" b="b"/>
              <a:pathLst>
                <a:path w="21600" h="21600" extrusionOk="0">
                  <a:moveTo>
                    <a:pt x="11270" y="21600"/>
                  </a:moveTo>
                  <a:cubicBezTo>
                    <a:pt x="4696" y="21600"/>
                    <a:pt x="0" y="16904"/>
                    <a:pt x="0" y="11270"/>
                  </a:cubicBezTo>
                  <a:cubicBezTo>
                    <a:pt x="0" y="4696"/>
                    <a:pt x="4696" y="0"/>
                    <a:pt x="11270" y="0"/>
                  </a:cubicBezTo>
                  <a:cubicBezTo>
                    <a:pt x="16904" y="0"/>
                    <a:pt x="21600" y="4696"/>
                    <a:pt x="21600" y="11270"/>
                  </a:cubicBezTo>
                  <a:cubicBezTo>
                    <a:pt x="21600" y="16904"/>
                    <a:pt x="16904" y="21600"/>
                    <a:pt x="11270" y="21600"/>
                  </a:cubicBezTo>
                  <a:close/>
                  <a:moveTo>
                    <a:pt x="11270" y="3757"/>
                  </a:moveTo>
                  <a:cubicBezTo>
                    <a:pt x="7513" y="3757"/>
                    <a:pt x="3757" y="7513"/>
                    <a:pt x="3757" y="11270"/>
                  </a:cubicBezTo>
                  <a:cubicBezTo>
                    <a:pt x="3757" y="15026"/>
                    <a:pt x="7513" y="17843"/>
                    <a:pt x="11270" y="17843"/>
                  </a:cubicBezTo>
                  <a:cubicBezTo>
                    <a:pt x="15026" y="17843"/>
                    <a:pt x="17843" y="15026"/>
                    <a:pt x="17843" y="11270"/>
                  </a:cubicBezTo>
                  <a:cubicBezTo>
                    <a:pt x="17843" y="7513"/>
                    <a:pt x="15026" y="3757"/>
                    <a:pt x="11270" y="3757"/>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92" name="Rectangle 45"/>
            <p:cNvSpPr/>
            <p:nvPr/>
          </p:nvSpPr>
          <p:spPr>
            <a:xfrm>
              <a:off x="1228725" y="4662487"/>
              <a:ext cx="23813" cy="2181225"/>
            </a:xfrm>
            <a:prstGeom prst="rect">
              <a:avLst/>
            </a:pr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93" name="Freeform 46"/>
            <p:cNvSpPr/>
            <p:nvPr/>
          </p:nvSpPr>
          <p:spPr>
            <a:xfrm>
              <a:off x="1319212" y="5041899"/>
              <a:ext cx="371476" cy="1801814"/>
            </a:xfrm>
            <a:custGeom>
              <a:avLst/>
              <a:gdLst/>
              <a:ahLst/>
              <a:cxnLst>
                <a:cxn ang="0">
                  <a:pos x="wd2" y="hd2"/>
                </a:cxn>
                <a:cxn ang="5400000">
                  <a:pos x="wd2" y="hd2"/>
                </a:cxn>
                <a:cxn ang="10800000">
                  <a:pos x="wd2" y="hd2"/>
                </a:cxn>
                <a:cxn ang="16200000">
                  <a:pos x="wd2" y="hd2"/>
                </a:cxn>
              </a:cxnLst>
              <a:rect l="0" t="0" r="r" b="b"/>
              <a:pathLst>
                <a:path w="21600" h="21600" extrusionOk="0">
                  <a:moveTo>
                    <a:pt x="1385" y="21600"/>
                  </a:moveTo>
                  <a:lnTo>
                    <a:pt x="0" y="21600"/>
                  </a:lnTo>
                  <a:lnTo>
                    <a:pt x="0" y="9744"/>
                  </a:lnTo>
                  <a:lnTo>
                    <a:pt x="20215" y="0"/>
                  </a:lnTo>
                  <a:lnTo>
                    <a:pt x="21600" y="114"/>
                  </a:lnTo>
                  <a:lnTo>
                    <a:pt x="1385" y="9858"/>
                  </a:lnTo>
                  <a:lnTo>
                    <a:pt x="1385"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94" name="Freeform 47"/>
            <p:cNvSpPr/>
            <p:nvPr/>
          </p:nvSpPr>
          <p:spPr>
            <a:xfrm>
              <a:off x="1147762" y="4481512"/>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95" name="Freeform 48"/>
            <p:cNvSpPr/>
            <p:nvPr/>
          </p:nvSpPr>
          <p:spPr>
            <a:xfrm>
              <a:off x="819150" y="3983037"/>
              <a:ext cx="347664" cy="28606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825" y="21600"/>
                  </a:lnTo>
                  <a:lnTo>
                    <a:pt x="19825" y="14204"/>
                  </a:lnTo>
                  <a:lnTo>
                    <a:pt x="0" y="36"/>
                  </a:lnTo>
                  <a:lnTo>
                    <a:pt x="1479" y="0"/>
                  </a:lnTo>
                  <a:lnTo>
                    <a:pt x="21600" y="14204"/>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96" name="Freeform 49"/>
            <p:cNvSpPr/>
            <p:nvPr/>
          </p:nvSpPr>
          <p:spPr>
            <a:xfrm>
              <a:off x="728662" y="3806825"/>
              <a:ext cx="190501" cy="19050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120"/>
                    <a:pt x="5940" y="19440"/>
                    <a:pt x="10800" y="19440"/>
                  </a:cubicBezTo>
                  <a:cubicBezTo>
                    <a:pt x="15660" y="19440"/>
                    <a:pt x="19440" y="1512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97" name="Freeform 50"/>
            <p:cNvSpPr/>
            <p:nvPr/>
          </p:nvSpPr>
          <p:spPr>
            <a:xfrm>
              <a:off x="1624012" y="4867274"/>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98" name="Freeform 51"/>
            <p:cNvSpPr/>
            <p:nvPr/>
          </p:nvSpPr>
          <p:spPr>
            <a:xfrm>
              <a:off x="1404937" y="5422899"/>
              <a:ext cx="371476" cy="1425576"/>
            </a:xfrm>
            <a:custGeom>
              <a:avLst/>
              <a:gdLst/>
              <a:ahLst/>
              <a:cxnLst>
                <a:cxn ang="0">
                  <a:pos x="wd2" y="hd2"/>
                </a:cxn>
                <a:cxn ang="5400000">
                  <a:pos x="wd2" y="hd2"/>
                </a:cxn>
                <a:cxn ang="10800000">
                  <a:pos x="wd2" y="hd2"/>
                </a:cxn>
                <a:cxn ang="16200000">
                  <a:pos x="wd2" y="hd2"/>
                </a:cxn>
              </a:cxnLst>
              <a:rect l="0" t="0" r="r" b="b"/>
              <a:pathLst>
                <a:path w="21600" h="21600" extrusionOk="0">
                  <a:moveTo>
                    <a:pt x="1662" y="21600"/>
                  </a:moveTo>
                  <a:lnTo>
                    <a:pt x="0" y="21600"/>
                  </a:lnTo>
                  <a:lnTo>
                    <a:pt x="0" y="12315"/>
                  </a:lnTo>
                  <a:lnTo>
                    <a:pt x="20492" y="0"/>
                  </a:lnTo>
                  <a:lnTo>
                    <a:pt x="21600" y="144"/>
                  </a:lnTo>
                  <a:lnTo>
                    <a:pt x="1662" y="12460"/>
                  </a:lnTo>
                  <a:lnTo>
                    <a:pt x="1662"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99" name="Freeform 52"/>
            <p:cNvSpPr/>
            <p:nvPr/>
          </p:nvSpPr>
          <p:spPr>
            <a:xfrm>
              <a:off x="1666875" y="5945187"/>
              <a:ext cx="152400" cy="912814"/>
            </a:xfrm>
            <a:custGeom>
              <a:avLst/>
              <a:gdLst/>
              <a:ahLst/>
              <a:cxnLst>
                <a:cxn ang="0">
                  <a:pos x="wd2" y="hd2"/>
                </a:cxn>
                <a:cxn ang="5400000">
                  <a:pos x="wd2" y="hd2"/>
                </a:cxn>
                <a:cxn ang="10800000">
                  <a:pos x="wd2" y="hd2"/>
                </a:cxn>
                <a:cxn ang="16200000">
                  <a:pos x="wd2" y="hd2"/>
                </a:cxn>
              </a:cxnLst>
              <a:rect l="0" t="0" r="r" b="b"/>
              <a:pathLst>
                <a:path w="21600" h="21600" extrusionOk="0">
                  <a:moveTo>
                    <a:pt x="3375" y="21600"/>
                  </a:moveTo>
                  <a:lnTo>
                    <a:pt x="0" y="21375"/>
                  </a:lnTo>
                  <a:lnTo>
                    <a:pt x="18225" y="14387"/>
                  </a:lnTo>
                  <a:lnTo>
                    <a:pt x="18225" y="0"/>
                  </a:lnTo>
                  <a:lnTo>
                    <a:pt x="21600" y="0"/>
                  </a:lnTo>
                  <a:lnTo>
                    <a:pt x="21600" y="14500"/>
                  </a:lnTo>
                  <a:lnTo>
                    <a:pt x="3375"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00" name="Freeform 53"/>
            <p:cNvSpPr/>
            <p:nvPr/>
          </p:nvSpPr>
          <p:spPr>
            <a:xfrm>
              <a:off x="1709738" y="5246687"/>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01" name="Freeform 54"/>
            <p:cNvSpPr/>
            <p:nvPr/>
          </p:nvSpPr>
          <p:spPr>
            <a:xfrm>
              <a:off x="1709738" y="5764212"/>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02" name="Freeform 55"/>
            <p:cNvSpPr/>
            <p:nvPr/>
          </p:nvSpPr>
          <p:spPr>
            <a:xfrm>
              <a:off x="1766888" y="6330949"/>
              <a:ext cx="419101" cy="527051"/>
            </a:xfrm>
            <a:custGeom>
              <a:avLst/>
              <a:gdLst/>
              <a:ahLst/>
              <a:cxnLst>
                <a:cxn ang="0">
                  <a:pos x="wd2" y="hd2"/>
                </a:cxn>
                <a:cxn ang="5400000">
                  <a:pos x="wd2" y="hd2"/>
                </a:cxn>
                <a:cxn ang="10800000">
                  <a:pos x="wd2" y="hd2"/>
                </a:cxn>
                <a:cxn ang="16200000">
                  <a:pos x="wd2" y="hd2"/>
                </a:cxn>
              </a:cxnLst>
              <a:rect l="0" t="0" r="r" b="b"/>
              <a:pathLst>
                <a:path w="21600" h="21600" extrusionOk="0">
                  <a:moveTo>
                    <a:pt x="982" y="21600"/>
                  </a:moveTo>
                  <a:lnTo>
                    <a:pt x="0" y="21210"/>
                  </a:lnTo>
                  <a:lnTo>
                    <a:pt x="3682" y="13402"/>
                  </a:lnTo>
                  <a:lnTo>
                    <a:pt x="20864" y="0"/>
                  </a:lnTo>
                  <a:lnTo>
                    <a:pt x="21600" y="781"/>
                  </a:lnTo>
                  <a:lnTo>
                    <a:pt x="4909" y="13988"/>
                  </a:lnTo>
                  <a:lnTo>
                    <a:pt x="982"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03" name="Freeform 56"/>
            <p:cNvSpPr/>
            <p:nvPr/>
          </p:nvSpPr>
          <p:spPr>
            <a:xfrm>
              <a:off x="2147888" y="6221412"/>
              <a:ext cx="150020" cy="147639"/>
            </a:xfrm>
            <a:custGeom>
              <a:avLst/>
              <a:gdLst/>
              <a:ahLst/>
              <a:cxnLst>
                <a:cxn ang="0">
                  <a:pos x="wd2" y="hd2"/>
                </a:cxn>
                <a:cxn ang="5400000">
                  <a:pos x="wd2" y="hd2"/>
                </a:cxn>
                <a:cxn ang="10800000">
                  <a:pos x="wd2" y="hd2"/>
                </a:cxn>
                <a:cxn ang="16200000">
                  <a:pos x="wd2" y="hd2"/>
                </a:cxn>
              </a:cxnLst>
              <a:rect l="0" t="0" r="r" b="b"/>
              <a:pathLst>
                <a:path w="20618" h="21600" extrusionOk="0">
                  <a:moveTo>
                    <a:pt x="10473" y="21600"/>
                  </a:moveTo>
                  <a:cubicBezTo>
                    <a:pt x="7855" y="21600"/>
                    <a:pt x="5236" y="20206"/>
                    <a:pt x="3273" y="18116"/>
                  </a:cubicBezTo>
                  <a:cubicBezTo>
                    <a:pt x="1309" y="16723"/>
                    <a:pt x="0" y="13935"/>
                    <a:pt x="0" y="10452"/>
                  </a:cubicBezTo>
                  <a:cubicBezTo>
                    <a:pt x="0" y="7665"/>
                    <a:pt x="1309" y="4877"/>
                    <a:pt x="3273" y="2787"/>
                  </a:cubicBezTo>
                  <a:cubicBezTo>
                    <a:pt x="5236" y="697"/>
                    <a:pt x="7855" y="0"/>
                    <a:pt x="10473" y="0"/>
                  </a:cubicBezTo>
                  <a:cubicBezTo>
                    <a:pt x="13091" y="0"/>
                    <a:pt x="15709" y="697"/>
                    <a:pt x="17673" y="2787"/>
                  </a:cubicBezTo>
                  <a:cubicBezTo>
                    <a:pt x="21600" y="6968"/>
                    <a:pt x="21600" y="13935"/>
                    <a:pt x="17673" y="18116"/>
                  </a:cubicBezTo>
                  <a:cubicBezTo>
                    <a:pt x="15709" y="20206"/>
                    <a:pt x="13091" y="21600"/>
                    <a:pt x="10473" y="21600"/>
                  </a:cubicBezTo>
                  <a:close/>
                  <a:moveTo>
                    <a:pt x="10473" y="2787"/>
                  </a:moveTo>
                  <a:cubicBezTo>
                    <a:pt x="8509" y="2787"/>
                    <a:pt x="6545" y="3484"/>
                    <a:pt x="5236" y="4877"/>
                  </a:cubicBezTo>
                  <a:cubicBezTo>
                    <a:pt x="3927" y="6271"/>
                    <a:pt x="2618" y="8361"/>
                    <a:pt x="2618" y="10452"/>
                  </a:cubicBezTo>
                  <a:cubicBezTo>
                    <a:pt x="2618" y="13239"/>
                    <a:pt x="3927" y="14632"/>
                    <a:pt x="5236" y="16723"/>
                  </a:cubicBezTo>
                  <a:cubicBezTo>
                    <a:pt x="6545" y="18116"/>
                    <a:pt x="8509" y="18813"/>
                    <a:pt x="10473" y="18813"/>
                  </a:cubicBezTo>
                  <a:cubicBezTo>
                    <a:pt x="12436" y="18813"/>
                    <a:pt x="14400" y="18116"/>
                    <a:pt x="15709" y="16723"/>
                  </a:cubicBezTo>
                  <a:cubicBezTo>
                    <a:pt x="18982" y="13239"/>
                    <a:pt x="18982" y="8361"/>
                    <a:pt x="15709" y="4877"/>
                  </a:cubicBezTo>
                  <a:cubicBezTo>
                    <a:pt x="14400" y="3484"/>
                    <a:pt x="12436" y="2787"/>
                    <a:pt x="10473" y="2787"/>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04" name="Freeform 57"/>
            <p:cNvSpPr/>
            <p:nvPr/>
          </p:nvSpPr>
          <p:spPr>
            <a:xfrm>
              <a:off x="504824" y="9525"/>
              <a:ext cx="233364" cy="5103813"/>
            </a:xfrm>
            <a:custGeom>
              <a:avLst/>
              <a:gdLst/>
              <a:ahLst/>
              <a:cxnLst>
                <a:cxn ang="0">
                  <a:pos x="wd2" y="hd2"/>
                </a:cxn>
                <a:cxn ang="5400000">
                  <a:pos x="wd2" y="hd2"/>
                </a:cxn>
                <a:cxn ang="10800000">
                  <a:pos x="wd2" y="hd2"/>
                </a:cxn>
                <a:cxn ang="16200000">
                  <a:pos x="wd2" y="hd2"/>
                </a:cxn>
              </a:cxnLst>
              <a:rect l="0" t="0" r="r" b="b"/>
              <a:pathLst>
                <a:path w="21600" h="21600" extrusionOk="0">
                  <a:moveTo>
                    <a:pt x="19396" y="21600"/>
                  </a:moveTo>
                  <a:lnTo>
                    <a:pt x="18955" y="18503"/>
                  </a:lnTo>
                  <a:lnTo>
                    <a:pt x="0" y="12772"/>
                  </a:lnTo>
                  <a:lnTo>
                    <a:pt x="0" y="0"/>
                  </a:lnTo>
                  <a:lnTo>
                    <a:pt x="2204" y="0"/>
                  </a:lnTo>
                  <a:lnTo>
                    <a:pt x="2204" y="12752"/>
                  </a:lnTo>
                  <a:lnTo>
                    <a:pt x="21159" y="18503"/>
                  </a:lnTo>
                  <a:lnTo>
                    <a:pt x="21600" y="21600"/>
                  </a:lnTo>
                  <a:lnTo>
                    <a:pt x="19396"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05" name="Freeform 58"/>
            <p:cNvSpPr/>
            <p:nvPr/>
          </p:nvSpPr>
          <p:spPr>
            <a:xfrm>
              <a:off x="633412" y="5103812"/>
              <a:ext cx="185739" cy="185739"/>
            </a:xfrm>
            <a:custGeom>
              <a:avLst/>
              <a:gdLst/>
              <a:ahLst/>
              <a:cxnLst>
                <a:cxn ang="0">
                  <a:pos x="wd2" y="hd2"/>
                </a:cxn>
                <a:cxn ang="5400000">
                  <a:pos x="wd2" y="hd2"/>
                </a:cxn>
                <a:cxn ang="10800000">
                  <a:pos x="wd2" y="hd2"/>
                </a:cxn>
                <a:cxn ang="16200000">
                  <a:pos x="wd2" y="hd2"/>
                </a:cxn>
              </a:cxnLst>
              <a:rect l="0" t="0" r="r" b="b"/>
              <a:pathLst>
                <a:path w="21600" h="21600" extrusionOk="0">
                  <a:moveTo>
                    <a:pt x="11077" y="21600"/>
                  </a:moveTo>
                  <a:cubicBezTo>
                    <a:pt x="4985" y="21600"/>
                    <a:pt x="0" y="16615"/>
                    <a:pt x="0" y="10523"/>
                  </a:cubicBezTo>
                  <a:cubicBezTo>
                    <a:pt x="0" y="4985"/>
                    <a:pt x="4985" y="0"/>
                    <a:pt x="11077" y="0"/>
                  </a:cubicBezTo>
                  <a:cubicBezTo>
                    <a:pt x="16615" y="0"/>
                    <a:pt x="21600" y="4985"/>
                    <a:pt x="21600" y="10523"/>
                  </a:cubicBezTo>
                  <a:cubicBezTo>
                    <a:pt x="21600" y="16615"/>
                    <a:pt x="16615" y="21600"/>
                    <a:pt x="11077" y="21600"/>
                  </a:cubicBezTo>
                  <a:close/>
                  <a:moveTo>
                    <a:pt x="11077" y="2215"/>
                  </a:moveTo>
                  <a:cubicBezTo>
                    <a:pt x="6092" y="2215"/>
                    <a:pt x="2215" y="6092"/>
                    <a:pt x="2215" y="10523"/>
                  </a:cubicBezTo>
                  <a:cubicBezTo>
                    <a:pt x="2215" y="15508"/>
                    <a:pt x="6092" y="19385"/>
                    <a:pt x="11077" y="19385"/>
                  </a:cubicBezTo>
                  <a:cubicBezTo>
                    <a:pt x="15508" y="19385"/>
                    <a:pt x="19385" y="15508"/>
                    <a:pt x="19385" y="10523"/>
                  </a:cubicBezTo>
                  <a:cubicBezTo>
                    <a:pt x="19385" y="6092"/>
                    <a:pt x="15508" y="2215"/>
                    <a:pt x="11077" y="2215"/>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107" name="Title Text"/>
          <p:cNvSpPr txBox="1">
            <a:spLocks noGrp="1"/>
          </p:cNvSpPr>
          <p:nvPr>
            <p:ph type="title"/>
          </p:nvPr>
        </p:nvSpPr>
        <p:spPr>
          <a:xfrm>
            <a:off x="1876424" y="1122362"/>
            <a:ext cx="8791576" cy="2387601"/>
          </a:xfrm>
          <a:prstGeom prst="rect">
            <a:avLst/>
          </a:prstGeom>
        </p:spPr>
        <p:txBody>
          <a:bodyPr anchor="b"/>
          <a:lstStyle>
            <a:lvl1pPr>
              <a:defRPr sz="4800"/>
            </a:lvl1pPr>
          </a:lstStyle>
          <a:p>
            <a:r>
              <a:t>Title Text</a:t>
            </a:r>
          </a:p>
        </p:txBody>
      </p:sp>
      <p:sp>
        <p:nvSpPr>
          <p:cNvPr id="108" name="Body Level One…"/>
          <p:cNvSpPr txBox="1">
            <a:spLocks noGrp="1"/>
          </p:cNvSpPr>
          <p:nvPr>
            <p:ph type="body" sz="quarter" idx="1"/>
          </p:nvPr>
        </p:nvSpPr>
        <p:spPr>
          <a:xfrm>
            <a:off x="1876424" y="3602037"/>
            <a:ext cx="8791576" cy="1655763"/>
          </a:xfrm>
          <a:prstGeom prst="rect">
            <a:avLst/>
          </a:prstGeom>
        </p:spPr>
        <p:txBody>
          <a:bodyPr/>
          <a:lstStyle>
            <a:lvl1pPr marL="0" indent="0">
              <a:buSzTx/>
              <a:buFontTx/>
              <a:buNone/>
              <a:defRPr sz="2000" cap="all">
                <a:solidFill>
                  <a:srgbClr val="82FFFF"/>
                </a:solidFill>
              </a:defRPr>
            </a:lvl1pPr>
            <a:lvl2pPr marL="0" indent="457200">
              <a:buSzTx/>
              <a:buFontTx/>
              <a:buNone/>
              <a:defRPr sz="2000" cap="all">
                <a:solidFill>
                  <a:srgbClr val="82FFFF"/>
                </a:solidFill>
              </a:defRPr>
            </a:lvl2pPr>
            <a:lvl3pPr marL="0" indent="914400">
              <a:buSzTx/>
              <a:buFontTx/>
              <a:buNone/>
              <a:defRPr sz="2000" cap="all">
                <a:solidFill>
                  <a:srgbClr val="82FFFF"/>
                </a:solidFill>
              </a:defRPr>
            </a:lvl3pPr>
            <a:lvl4pPr marL="0" indent="1371600">
              <a:buSzTx/>
              <a:buFontTx/>
              <a:buNone/>
              <a:defRPr sz="2000" cap="all">
                <a:solidFill>
                  <a:srgbClr val="82FFFF"/>
                </a:solidFill>
              </a:defRPr>
            </a:lvl4pPr>
            <a:lvl5pPr marL="0" indent="1828800">
              <a:buSzTx/>
              <a:buFontTx/>
              <a:buNone/>
              <a:defRPr sz="2000" cap="all">
                <a:solidFill>
                  <a:srgbClr val="82FFFF"/>
                </a:solidFill>
              </a:defRPr>
            </a:lvl5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xfrm>
            <a:off x="10423713" y="5477191"/>
            <a:ext cx="244287" cy="2311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anoramic Picture with Caption">
    <p:spTree>
      <p:nvGrpSpPr>
        <p:cNvPr id="1" name=""/>
        <p:cNvGrpSpPr/>
        <p:nvPr/>
      </p:nvGrpSpPr>
      <p:grpSpPr>
        <a:xfrm>
          <a:off x="0" y="0"/>
          <a:ext cx="0" cy="0"/>
          <a:chOff x="0" y="0"/>
          <a:chExt cx="0" cy="0"/>
        </a:xfrm>
      </p:grpSpPr>
      <p:sp>
        <p:nvSpPr>
          <p:cNvPr id="228" name="Title Text"/>
          <p:cNvSpPr txBox="1">
            <a:spLocks noGrp="1"/>
          </p:cNvSpPr>
          <p:nvPr>
            <p:ph type="title"/>
          </p:nvPr>
        </p:nvSpPr>
        <p:spPr>
          <a:xfrm>
            <a:off x="1141409" y="4304663"/>
            <a:ext cx="9912356" cy="819357"/>
          </a:xfrm>
          <a:prstGeom prst="rect">
            <a:avLst/>
          </a:prstGeom>
        </p:spPr>
        <p:txBody>
          <a:bodyPr anchor="b"/>
          <a:lstStyle>
            <a:lvl1pPr>
              <a:defRPr sz="3200"/>
            </a:lvl1pPr>
          </a:lstStyle>
          <a:p>
            <a:r>
              <a:t>Title Text</a:t>
            </a:r>
          </a:p>
        </p:txBody>
      </p:sp>
      <p:sp>
        <p:nvSpPr>
          <p:cNvPr id="229" name="Picture Placeholder 2"/>
          <p:cNvSpPr>
            <a:spLocks noGrp="1"/>
          </p:cNvSpPr>
          <p:nvPr>
            <p:ph type="pic" sz="half" idx="21"/>
          </p:nvPr>
        </p:nvSpPr>
        <p:spPr>
          <a:xfrm>
            <a:off x="1141411" y="606426"/>
            <a:ext cx="9912355" cy="3299779"/>
          </a:xfrm>
          <a:prstGeom prst="rect">
            <a:avLst/>
          </a:prstGeom>
          <a:ln w="19050" cap="sq">
            <a:solidFill>
              <a:srgbClr val="B4FFFF">
                <a:alpha val="60000"/>
              </a:srgbClr>
            </a:solidFill>
            <a:miter lim="800000"/>
          </a:ln>
          <a:effectLst>
            <a:outerShdw blurRad="88900" dist="38100" dir="5400000" rotWithShape="0">
              <a:srgbClr val="000000">
                <a:alpha val="40000"/>
              </a:srgbClr>
            </a:outerShdw>
          </a:effectLst>
        </p:spPr>
        <p:txBody>
          <a:bodyPr lIns="91439" rIns="91439">
            <a:noAutofit/>
          </a:bodyPr>
          <a:lstStyle/>
          <a:p>
            <a:endParaRPr/>
          </a:p>
        </p:txBody>
      </p:sp>
      <p:sp>
        <p:nvSpPr>
          <p:cNvPr id="230" name="Body Level One…"/>
          <p:cNvSpPr txBox="1">
            <a:spLocks noGrp="1"/>
          </p:cNvSpPr>
          <p:nvPr>
            <p:ph type="body" sz="quarter" idx="1"/>
          </p:nvPr>
        </p:nvSpPr>
        <p:spPr>
          <a:xfrm>
            <a:off x="1141363" y="5124020"/>
            <a:ext cx="9910860" cy="682473"/>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aption">
    <p:spTree>
      <p:nvGrpSpPr>
        <p:cNvPr id="1" name=""/>
        <p:cNvGrpSpPr/>
        <p:nvPr/>
      </p:nvGrpSpPr>
      <p:grpSpPr>
        <a:xfrm>
          <a:off x="0" y="0"/>
          <a:ext cx="0" cy="0"/>
          <a:chOff x="0" y="0"/>
          <a:chExt cx="0" cy="0"/>
        </a:xfrm>
      </p:grpSpPr>
      <p:sp>
        <p:nvSpPr>
          <p:cNvPr id="238" name="Title Text"/>
          <p:cNvSpPr txBox="1">
            <a:spLocks noGrp="1"/>
          </p:cNvSpPr>
          <p:nvPr>
            <p:ph type="title"/>
          </p:nvPr>
        </p:nvSpPr>
        <p:spPr>
          <a:xfrm>
            <a:off x="1141456" y="609600"/>
            <a:ext cx="9905956" cy="3429000"/>
          </a:xfrm>
          <a:prstGeom prst="rect">
            <a:avLst/>
          </a:prstGeom>
        </p:spPr>
        <p:txBody>
          <a:bodyPr/>
          <a:lstStyle/>
          <a:p>
            <a:r>
              <a:t>Title Text</a:t>
            </a:r>
          </a:p>
        </p:txBody>
      </p:sp>
      <p:sp>
        <p:nvSpPr>
          <p:cNvPr id="239" name="Body Level One…"/>
          <p:cNvSpPr txBox="1">
            <a:spLocks noGrp="1"/>
          </p:cNvSpPr>
          <p:nvPr>
            <p:ph type="body" sz="quarter" idx="1"/>
          </p:nvPr>
        </p:nvSpPr>
        <p:spPr>
          <a:xfrm>
            <a:off x="1141409" y="4419598"/>
            <a:ext cx="9904460" cy="1371600"/>
          </a:xfrm>
          <a:prstGeom prst="rect">
            <a:avLst/>
          </a:prstGeom>
        </p:spPr>
        <p:txBody>
          <a:bodyPr anchor="ct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2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with Caption">
    <p:spTree>
      <p:nvGrpSpPr>
        <p:cNvPr id="1" name=""/>
        <p:cNvGrpSpPr/>
        <p:nvPr/>
      </p:nvGrpSpPr>
      <p:grpSpPr>
        <a:xfrm>
          <a:off x="0" y="0"/>
          <a:ext cx="0" cy="0"/>
          <a:chOff x="0" y="0"/>
          <a:chExt cx="0" cy="0"/>
        </a:xfrm>
      </p:grpSpPr>
      <p:sp>
        <p:nvSpPr>
          <p:cNvPr id="247" name="Title Text"/>
          <p:cNvSpPr txBox="1">
            <a:spLocks noGrp="1"/>
          </p:cNvSpPr>
          <p:nvPr>
            <p:ph type="title"/>
          </p:nvPr>
        </p:nvSpPr>
        <p:spPr>
          <a:xfrm>
            <a:off x="1446212" y="609598"/>
            <a:ext cx="9302753" cy="2748430"/>
          </a:xfrm>
          <a:prstGeom prst="rect">
            <a:avLst/>
          </a:prstGeom>
        </p:spPr>
        <p:txBody>
          <a:bodyPr/>
          <a:lstStyle/>
          <a:p>
            <a:r>
              <a:t>Title Text</a:t>
            </a:r>
          </a:p>
        </p:txBody>
      </p:sp>
      <p:sp>
        <p:nvSpPr>
          <p:cNvPr id="248" name="Body Level One…"/>
          <p:cNvSpPr txBox="1">
            <a:spLocks noGrp="1"/>
          </p:cNvSpPr>
          <p:nvPr>
            <p:ph type="body" sz="quarter" idx="1"/>
          </p:nvPr>
        </p:nvSpPr>
        <p:spPr>
          <a:xfrm>
            <a:off x="1720644" y="3365556"/>
            <a:ext cx="8752300" cy="548969"/>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49" name="Text Placeholder 3"/>
          <p:cNvSpPr>
            <a:spLocks noGrp="1"/>
          </p:cNvSpPr>
          <p:nvPr>
            <p:ph type="body" sz="quarter" idx="21"/>
          </p:nvPr>
        </p:nvSpPr>
        <p:spPr>
          <a:xfrm>
            <a:off x="1141410" y="4309919"/>
            <a:ext cx="9906004" cy="1489497"/>
          </a:xfrm>
          <a:prstGeom prst="rect">
            <a:avLst/>
          </a:prstGeom>
        </p:spPr>
        <p:txBody>
          <a:bodyPr anchor="ctr"/>
          <a:lstStyle/>
          <a:p>
            <a:pPr marL="0" indent="0">
              <a:buSzTx/>
              <a:buFontTx/>
              <a:buNone/>
              <a:defRPr sz="1800"/>
            </a:pPr>
            <a:endParaRPr/>
          </a:p>
        </p:txBody>
      </p:sp>
      <p:sp>
        <p:nvSpPr>
          <p:cNvPr id="250" name="TextBox 59"/>
          <p:cNvSpPr txBox="1"/>
          <p:nvPr/>
        </p:nvSpPr>
        <p:spPr>
          <a:xfrm>
            <a:off x="949231" y="426612"/>
            <a:ext cx="518161" cy="1196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r">
              <a:defRPr sz="8000" cap="all">
                <a:solidFill>
                  <a:srgbClr val="FFFFFF"/>
                </a:solidFill>
              </a:defRPr>
            </a:lvl1pPr>
          </a:lstStyle>
          <a:p>
            <a:r>
              <a:t>“</a:t>
            </a:r>
          </a:p>
        </p:txBody>
      </p:sp>
      <p:sp>
        <p:nvSpPr>
          <p:cNvPr id="251" name="TextBox 60"/>
          <p:cNvSpPr txBox="1"/>
          <p:nvPr/>
        </p:nvSpPr>
        <p:spPr>
          <a:xfrm>
            <a:off x="10583089" y="2459189"/>
            <a:ext cx="518161" cy="1196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r">
              <a:defRPr sz="8000" cap="all">
                <a:solidFill>
                  <a:srgbClr val="FFFFFF"/>
                </a:solidFill>
              </a:defRPr>
            </a:lvl1pPr>
          </a:lstStyle>
          <a:p>
            <a:r>
              <a:t>”</a:t>
            </a:r>
          </a:p>
        </p:txBody>
      </p:sp>
      <p:sp>
        <p:nvSpPr>
          <p:cNvPr id="2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Name Card">
    <p:spTree>
      <p:nvGrpSpPr>
        <p:cNvPr id="1" name=""/>
        <p:cNvGrpSpPr/>
        <p:nvPr/>
      </p:nvGrpSpPr>
      <p:grpSpPr>
        <a:xfrm>
          <a:off x="0" y="0"/>
          <a:ext cx="0" cy="0"/>
          <a:chOff x="0" y="0"/>
          <a:chExt cx="0" cy="0"/>
        </a:xfrm>
      </p:grpSpPr>
      <p:sp>
        <p:nvSpPr>
          <p:cNvPr id="259" name="Title Text"/>
          <p:cNvSpPr txBox="1">
            <a:spLocks noGrp="1"/>
          </p:cNvSpPr>
          <p:nvPr>
            <p:ph type="title"/>
          </p:nvPr>
        </p:nvSpPr>
        <p:spPr>
          <a:xfrm>
            <a:off x="1141409" y="2134041"/>
            <a:ext cx="9906002" cy="2511836"/>
          </a:xfrm>
          <a:prstGeom prst="rect">
            <a:avLst/>
          </a:prstGeom>
        </p:spPr>
        <p:txBody>
          <a:bodyPr anchor="b"/>
          <a:lstStyle/>
          <a:p>
            <a:r>
              <a:t>Title Text</a:t>
            </a:r>
          </a:p>
        </p:txBody>
      </p:sp>
      <p:sp>
        <p:nvSpPr>
          <p:cNvPr id="260" name="Body Level One…"/>
          <p:cNvSpPr txBox="1">
            <a:spLocks noGrp="1"/>
          </p:cNvSpPr>
          <p:nvPr>
            <p:ph type="body" sz="quarter" idx="1"/>
          </p:nvPr>
        </p:nvSpPr>
        <p:spPr>
          <a:xfrm>
            <a:off x="1141363" y="4657654"/>
            <a:ext cx="9904506" cy="1140645"/>
          </a:xfrm>
          <a:prstGeom prst="rect">
            <a:avLst/>
          </a:prstGeom>
        </p:spPr>
        <p:txBody>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2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3 Column">
    <p:spTree>
      <p:nvGrpSpPr>
        <p:cNvPr id="1" name=""/>
        <p:cNvGrpSpPr/>
        <p:nvPr/>
      </p:nvGrpSpPr>
      <p:grpSpPr>
        <a:xfrm>
          <a:off x="0" y="0"/>
          <a:ext cx="0" cy="0"/>
          <a:chOff x="0" y="0"/>
          <a:chExt cx="0" cy="0"/>
        </a:xfrm>
      </p:grpSpPr>
      <p:sp>
        <p:nvSpPr>
          <p:cNvPr id="268" name="Title Text"/>
          <p:cNvSpPr txBox="1">
            <a:spLocks noGrp="1"/>
          </p:cNvSpPr>
          <p:nvPr>
            <p:ph type="title"/>
          </p:nvPr>
        </p:nvSpPr>
        <p:spPr>
          <a:xfrm>
            <a:off x="1141412" y="609600"/>
            <a:ext cx="9905999" cy="1905000"/>
          </a:xfrm>
          <a:prstGeom prst="rect">
            <a:avLst/>
          </a:prstGeom>
        </p:spPr>
        <p:txBody>
          <a:bodyPr/>
          <a:lstStyle/>
          <a:p>
            <a:r>
              <a:t>Title Text</a:t>
            </a:r>
          </a:p>
        </p:txBody>
      </p:sp>
      <p:sp>
        <p:nvSpPr>
          <p:cNvPr id="269" name="Body Level One…"/>
          <p:cNvSpPr txBox="1">
            <a:spLocks noGrp="1"/>
          </p:cNvSpPr>
          <p:nvPr>
            <p:ph type="body" sz="quarter" idx="1"/>
          </p:nvPr>
        </p:nvSpPr>
        <p:spPr>
          <a:xfrm>
            <a:off x="1141409" y="2674462"/>
            <a:ext cx="3196901" cy="685801"/>
          </a:xfrm>
          <a:prstGeom prst="rect">
            <a:avLst/>
          </a:prstGeom>
        </p:spPr>
        <p:txBody>
          <a:bodyPr anchor="b"/>
          <a:lstStyle>
            <a:lvl1pPr marL="0" indent="0">
              <a:lnSpc>
                <a:spcPct val="90000"/>
              </a:lnSpc>
              <a:buSzTx/>
              <a:buFontTx/>
              <a:buNone/>
              <a:defRPr cap="all"/>
            </a:lvl1pPr>
            <a:lvl2pPr marL="0" indent="457200">
              <a:lnSpc>
                <a:spcPct val="90000"/>
              </a:lnSpc>
              <a:buSzTx/>
              <a:buFontTx/>
              <a:buNone/>
              <a:defRPr cap="all"/>
            </a:lvl2pPr>
            <a:lvl3pPr marL="0" indent="914400">
              <a:lnSpc>
                <a:spcPct val="90000"/>
              </a:lnSpc>
              <a:buSzTx/>
              <a:buFontTx/>
              <a:buNone/>
              <a:defRPr cap="all"/>
            </a:lvl3pPr>
            <a:lvl4pPr marL="0" indent="1371600">
              <a:lnSpc>
                <a:spcPct val="90000"/>
              </a:lnSpc>
              <a:buSzTx/>
              <a:buFontTx/>
              <a:buNone/>
              <a:defRPr cap="all"/>
            </a:lvl4pPr>
            <a:lvl5pPr marL="0" indent="1828800">
              <a:lnSpc>
                <a:spcPct val="90000"/>
              </a:lnSpc>
              <a:buSzTx/>
              <a:buFontTx/>
              <a:buNone/>
              <a:defRPr cap="all"/>
            </a:lvl5pPr>
          </a:lstStyle>
          <a:p>
            <a:r>
              <a:t>Body Level One</a:t>
            </a:r>
          </a:p>
          <a:p>
            <a:pPr lvl="1"/>
            <a:r>
              <a:t>Body Level Two</a:t>
            </a:r>
          </a:p>
          <a:p>
            <a:pPr lvl="2"/>
            <a:r>
              <a:t>Body Level Three</a:t>
            </a:r>
          </a:p>
          <a:p>
            <a:pPr lvl="3"/>
            <a:r>
              <a:t>Body Level Four</a:t>
            </a:r>
          </a:p>
          <a:p>
            <a:pPr lvl="4"/>
            <a:r>
              <a:t>Body Level Five</a:t>
            </a:r>
          </a:p>
        </p:txBody>
      </p:sp>
      <p:sp>
        <p:nvSpPr>
          <p:cNvPr id="270" name="Text Placeholder 3"/>
          <p:cNvSpPr>
            <a:spLocks noGrp="1"/>
          </p:cNvSpPr>
          <p:nvPr>
            <p:ph type="body" sz="quarter" idx="21"/>
          </p:nvPr>
        </p:nvSpPr>
        <p:spPr>
          <a:xfrm>
            <a:off x="1127917" y="3360263"/>
            <a:ext cx="3208736" cy="2430936"/>
          </a:xfrm>
          <a:prstGeom prst="rect">
            <a:avLst/>
          </a:prstGeom>
        </p:spPr>
        <p:txBody>
          <a:bodyPr/>
          <a:lstStyle/>
          <a:p>
            <a:pPr marL="0" indent="0">
              <a:buSzTx/>
              <a:buFontTx/>
              <a:buNone/>
              <a:defRPr sz="1400"/>
            </a:pPr>
            <a:endParaRPr/>
          </a:p>
        </p:txBody>
      </p:sp>
      <p:sp>
        <p:nvSpPr>
          <p:cNvPr id="271" name="Text Placeholder 4"/>
          <p:cNvSpPr>
            <a:spLocks noGrp="1"/>
          </p:cNvSpPr>
          <p:nvPr>
            <p:ph type="body" sz="quarter" idx="22"/>
          </p:nvPr>
        </p:nvSpPr>
        <p:spPr>
          <a:xfrm>
            <a:off x="4514765" y="2677635"/>
            <a:ext cx="3184386" cy="685801"/>
          </a:xfrm>
          <a:prstGeom prst="rect">
            <a:avLst/>
          </a:prstGeom>
        </p:spPr>
        <p:txBody>
          <a:bodyPr anchor="b"/>
          <a:lstStyle/>
          <a:p>
            <a:pPr marL="0" indent="0">
              <a:lnSpc>
                <a:spcPct val="90000"/>
              </a:lnSpc>
              <a:buSzTx/>
              <a:buFontTx/>
              <a:buNone/>
              <a:defRPr cap="all"/>
            </a:pPr>
            <a:endParaRPr/>
          </a:p>
        </p:txBody>
      </p:sp>
      <p:sp>
        <p:nvSpPr>
          <p:cNvPr id="272" name="Text Placeholder 3"/>
          <p:cNvSpPr>
            <a:spLocks noGrp="1"/>
          </p:cNvSpPr>
          <p:nvPr>
            <p:ph type="body" sz="quarter" idx="23"/>
          </p:nvPr>
        </p:nvSpPr>
        <p:spPr>
          <a:xfrm>
            <a:off x="4504213" y="3363435"/>
            <a:ext cx="3195831" cy="2430936"/>
          </a:xfrm>
          <a:prstGeom prst="rect">
            <a:avLst/>
          </a:prstGeom>
        </p:spPr>
        <p:txBody>
          <a:bodyPr/>
          <a:lstStyle/>
          <a:p>
            <a:pPr marL="0" indent="0">
              <a:buSzTx/>
              <a:buFontTx/>
              <a:buNone/>
              <a:defRPr sz="1400"/>
            </a:pPr>
            <a:endParaRPr/>
          </a:p>
        </p:txBody>
      </p:sp>
      <p:sp>
        <p:nvSpPr>
          <p:cNvPr id="273" name="Text Placeholder 4"/>
          <p:cNvSpPr>
            <a:spLocks noGrp="1"/>
          </p:cNvSpPr>
          <p:nvPr>
            <p:ph type="body" sz="quarter" idx="24"/>
          </p:nvPr>
        </p:nvSpPr>
        <p:spPr>
          <a:xfrm>
            <a:off x="7852441" y="2674462"/>
            <a:ext cx="3194969" cy="685801"/>
          </a:xfrm>
          <a:prstGeom prst="rect">
            <a:avLst/>
          </a:prstGeom>
        </p:spPr>
        <p:txBody>
          <a:bodyPr anchor="b"/>
          <a:lstStyle/>
          <a:p>
            <a:pPr marL="0" indent="0">
              <a:lnSpc>
                <a:spcPct val="90000"/>
              </a:lnSpc>
              <a:buSzTx/>
              <a:buFontTx/>
              <a:buNone/>
              <a:defRPr cap="all"/>
            </a:pPr>
            <a:endParaRPr/>
          </a:p>
        </p:txBody>
      </p:sp>
      <p:sp>
        <p:nvSpPr>
          <p:cNvPr id="274" name="Text Placeholder 3"/>
          <p:cNvSpPr>
            <a:spLocks noGrp="1"/>
          </p:cNvSpPr>
          <p:nvPr>
            <p:ph type="body" sz="quarter" idx="25"/>
          </p:nvPr>
        </p:nvSpPr>
        <p:spPr>
          <a:xfrm>
            <a:off x="7852441" y="3360263"/>
            <a:ext cx="3194969" cy="2430936"/>
          </a:xfrm>
          <a:prstGeom prst="rect">
            <a:avLst/>
          </a:prstGeom>
        </p:spPr>
        <p:txBody>
          <a:bodyPr/>
          <a:lstStyle/>
          <a:p>
            <a:pPr marL="0" indent="0">
              <a:buSzTx/>
              <a:buFontTx/>
              <a:buNone/>
              <a:defRPr sz="1400"/>
            </a:pPr>
            <a:endParaRPr/>
          </a:p>
        </p:txBody>
      </p:sp>
      <p:sp>
        <p:nvSpPr>
          <p:cNvPr id="2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3 Picture Column">
    <p:spTree>
      <p:nvGrpSpPr>
        <p:cNvPr id="1" name=""/>
        <p:cNvGrpSpPr/>
        <p:nvPr/>
      </p:nvGrpSpPr>
      <p:grpSpPr>
        <a:xfrm>
          <a:off x="0" y="0"/>
          <a:ext cx="0" cy="0"/>
          <a:chOff x="0" y="0"/>
          <a:chExt cx="0" cy="0"/>
        </a:xfrm>
      </p:grpSpPr>
      <p:sp>
        <p:nvSpPr>
          <p:cNvPr id="282" name="Title Text"/>
          <p:cNvSpPr txBox="1">
            <a:spLocks noGrp="1"/>
          </p:cNvSpPr>
          <p:nvPr>
            <p:ph type="title"/>
          </p:nvPr>
        </p:nvSpPr>
        <p:spPr>
          <a:xfrm>
            <a:off x="1141411" y="609600"/>
            <a:ext cx="9906000" cy="1905000"/>
          </a:xfrm>
          <a:prstGeom prst="rect">
            <a:avLst/>
          </a:prstGeom>
        </p:spPr>
        <p:txBody>
          <a:bodyPr/>
          <a:lstStyle/>
          <a:p>
            <a:r>
              <a:t>Title Text</a:t>
            </a:r>
          </a:p>
        </p:txBody>
      </p:sp>
      <p:sp>
        <p:nvSpPr>
          <p:cNvPr id="283" name="Body Level One…"/>
          <p:cNvSpPr txBox="1">
            <a:spLocks noGrp="1"/>
          </p:cNvSpPr>
          <p:nvPr>
            <p:ph type="body" sz="quarter" idx="1"/>
          </p:nvPr>
        </p:nvSpPr>
        <p:spPr>
          <a:xfrm>
            <a:off x="1141412" y="4404595"/>
            <a:ext cx="3195242" cy="576263"/>
          </a:xfrm>
          <a:prstGeom prst="rect">
            <a:avLst/>
          </a:prstGeom>
        </p:spPr>
        <p:txBody>
          <a:bodyPr anchor="b"/>
          <a:lstStyle>
            <a:lvl1pPr marL="0" indent="0">
              <a:lnSpc>
                <a:spcPct val="90000"/>
              </a:lnSpc>
              <a:buSzTx/>
              <a:buFontTx/>
              <a:buNone/>
              <a:defRPr sz="2000" cap="all"/>
            </a:lvl1pPr>
            <a:lvl2pPr marL="0" indent="457200">
              <a:lnSpc>
                <a:spcPct val="90000"/>
              </a:lnSpc>
              <a:buSzTx/>
              <a:buFontTx/>
              <a:buNone/>
              <a:defRPr sz="2000" cap="all"/>
            </a:lvl2pPr>
            <a:lvl3pPr marL="0" indent="914400">
              <a:lnSpc>
                <a:spcPct val="90000"/>
              </a:lnSpc>
              <a:buSzTx/>
              <a:buFontTx/>
              <a:buNone/>
              <a:defRPr sz="2000" cap="all"/>
            </a:lvl3pPr>
            <a:lvl4pPr marL="0" indent="1371600">
              <a:lnSpc>
                <a:spcPct val="90000"/>
              </a:lnSpc>
              <a:buSzTx/>
              <a:buFontTx/>
              <a:buNone/>
              <a:defRPr sz="2000" cap="all"/>
            </a:lvl4pPr>
            <a:lvl5pPr marL="0" indent="1828800">
              <a:lnSpc>
                <a:spcPct val="90000"/>
              </a:lnSpc>
              <a:buSzTx/>
              <a:buFontTx/>
              <a:buNone/>
              <a:defRPr sz="2000" cap="all"/>
            </a:lvl5pPr>
          </a:lstStyle>
          <a:p>
            <a:r>
              <a:t>Body Level One</a:t>
            </a:r>
          </a:p>
          <a:p>
            <a:pPr lvl="1"/>
            <a:r>
              <a:t>Body Level Two</a:t>
            </a:r>
          </a:p>
          <a:p>
            <a:pPr lvl="2"/>
            <a:r>
              <a:t>Body Level Three</a:t>
            </a:r>
          </a:p>
          <a:p>
            <a:pPr lvl="3"/>
            <a:r>
              <a:t>Body Level Four</a:t>
            </a:r>
          </a:p>
          <a:p>
            <a:pPr lvl="4"/>
            <a:r>
              <a:t>Body Level Five</a:t>
            </a:r>
          </a:p>
        </p:txBody>
      </p:sp>
      <p:sp>
        <p:nvSpPr>
          <p:cNvPr id="284" name="Picture Placeholder 2"/>
          <p:cNvSpPr>
            <a:spLocks noGrp="1"/>
          </p:cNvSpPr>
          <p:nvPr>
            <p:ph type="pic" sz="quarter" idx="21"/>
          </p:nvPr>
        </p:nvSpPr>
        <p:spPr>
          <a:xfrm>
            <a:off x="1141412" y="2666998"/>
            <a:ext cx="3195242" cy="1524001"/>
          </a:xfrm>
          <a:prstGeom prst="rect">
            <a:avLst/>
          </a:prstGeom>
          <a:ln w="19050" cap="sq">
            <a:solidFill>
              <a:srgbClr val="B4FFFF">
                <a:alpha val="60000"/>
              </a:srgbClr>
            </a:solidFill>
            <a:miter lim="800000"/>
          </a:ln>
          <a:effectLst>
            <a:outerShdw blurRad="88900" dist="38100" dir="5400000" rotWithShape="0">
              <a:srgbClr val="000000">
                <a:alpha val="40000"/>
              </a:srgbClr>
            </a:outerShdw>
          </a:effectLst>
        </p:spPr>
        <p:txBody>
          <a:bodyPr lIns="91439" rIns="91439">
            <a:noAutofit/>
          </a:bodyPr>
          <a:lstStyle/>
          <a:p>
            <a:endParaRPr/>
          </a:p>
        </p:txBody>
      </p:sp>
      <p:sp>
        <p:nvSpPr>
          <p:cNvPr id="285" name="Text Placeholder 3"/>
          <p:cNvSpPr>
            <a:spLocks noGrp="1"/>
          </p:cNvSpPr>
          <p:nvPr>
            <p:ph type="body" sz="quarter" idx="22"/>
          </p:nvPr>
        </p:nvSpPr>
        <p:spPr>
          <a:xfrm>
            <a:off x="1141412" y="4980857"/>
            <a:ext cx="3195242" cy="817844"/>
          </a:xfrm>
          <a:prstGeom prst="rect">
            <a:avLst/>
          </a:prstGeom>
        </p:spPr>
        <p:txBody>
          <a:bodyPr/>
          <a:lstStyle/>
          <a:p>
            <a:pPr marL="0" indent="0">
              <a:buSzTx/>
              <a:buFontTx/>
              <a:buNone/>
              <a:defRPr sz="1400"/>
            </a:pPr>
            <a:endParaRPr/>
          </a:p>
        </p:txBody>
      </p:sp>
      <p:sp>
        <p:nvSpPr>
          <p:cNvPr id="286" name="Text Placeholder 4"/>
          <p:cNvSpPr>
            <a:spLocks noGrp="1"/>
          </p:cNvSpPr>
          <p:nvPr>
            <p:ph type="body" sz="quarter" idx="23"/>
          </p:nvPr>
        </p:nvSpPr>
        <p:spPr>
          <a:xfrm>
            <a:off x="4489053" y="4404595"/>
            <a:ext cx="3200401" cy="576263"/>
          </a:xfrm>
          <a:prstGeom prst="rect">
            <a:avLst/>
          </a:prstGeom>
        </p:spPr>
        <p:txBody>
          <a:bodyPr anchor="b"/>
          <a:lstStyle/>
          <a:p>
            <a:pPr marL="0" indent="0">
              <a:lnSpc>
                <a:spcPct val="90000"/>
              </a:lnSpc>
              <a:buSzTx/>
              <a:buFontTx/>
              <a:buNone/>
              <a:defRPr sz="2000" cap="all"/>
            </a:pPr>
            <a:endParaRPr/>
          </a:p>
        </p:txBody>
      </p:sp>
      <p:sp>
        <p:nvSpPr>
          <p:cNvPr id="287" name="Picture Placeholder 2"/>
          <p:cNvSpPr>
            <a:spLocks noGrp="1"/>
          </p:cNvSpPr>
          <p:nvPr>
            <p:ph type="pic" sz="quarter" idx="24"/>
          </p:nvPr>
        </p:nvSpPr>
        <p:spPr>
          <a:xfrm>
            <a:off x="4489053" y="2666998"/>
            <a:ext cx="3198941" cy="1524001"/>
          </a:xfrm>
          <a:prstGeom prst="rect">
            <a:avLst/>
          </a:prstGeom>
          <a:ln w="19050" cap="sq">
            <a:solidFill>
              <a:srgbClr val="B4FFFF">
                <a:alpha val="60000"/>
              </a:srgbClr>
            </a:solidFill>
            <a:miter lim="800000"/>
          </a:ln>
          <a:effectLst>
            <a:outerShdw blurRad="88900" dist="38100" dir="5400000" rotWithShape="0">
              <a:srgbClr val="000000">
                <a:alpha val="40000"/>
              </a:srgbClr>
            </a:outerShdw>
          </a:effectLst>
        </p:spPr>
        <p:txBody>
          <a:bodyPr lIns="91439" rIns="91439">
            <a:noAutofit/>
          </a:bodyPr>
          <a:lstStyle/>
          <a:p>
            <a:endParaRPr/>
          </a:p>
        </p:txBody>
      </p:sp>
      <p:sp>
        <p:nvSpPr>
          <p:cNvPr id="288" name="Text Placeholder 3"/>
          <p:cNvSpPr>
            <a:spLocks noGrp="1"/>
          </p:cNvSpPr>
          <p:nvPr>
            <p:ph type="body" sz="quarter" idx="25"/>
          </p:nvPr>
        </p:nvSpPr>
        <p:spPr>
          <a:xfrm>
            <a:off x="4487593" y="4980856"/>
            <a:ext cx="3200401" cy="810343"/>
          </a:xfrm>
          <a:prstGeom prst="rect">
            <a:avLst/>
          </a:prstGeom>
        </p:spPr>
        <p:txBody>
          <a:bodyPr/>
          <a:lstStyle/>
          <a:p>
            <a:pPr marL="0" indent="0">
              <a:buSzTx/>
              <a:buFontTx/>
              <a:buNone/>
              <a:defRPr sz="1400"/>
            </a:pPr>
            <a:endParaRPr/>
          </a:p>
        </p:txBody>
      </p:sp>
      <p:sp>
        <p:nvSpPr>
          <p:cNvPr id="289" name="Text Placeholder 4"/>
          <p:cNvSpPr>
            <a:spLocks noGrp="1"/>
          </p:cNvSpPr>
          <p:nvPr>
            <p:ph type="body" sz="quarter" idx="26"/>
          </p:nvPr>
        </p:nvSpPr>
        <p:spPr>
          <a:xfrm>
            <a:off x="7852567" y="4404595"/>
            <a:ext cx="3190742" cy="576263"/>
          </a:xfrm>
          <a:prstGeom prst="rect">
            <a:avLst/>
          </a:prstGeom>
        </p:spPr>
        <p:txBody>
          <a:bodyPr anchor="b"/>
          <a:lstStyle/>
          <a:p>
            <a:pPr marL="0" indent="0">
              <a:lnSpc>
                <a:spcPct val="90000"/>
              </a:lnSpc>
              <a:buSzTx/>
              <a:buFontTx/>
              <a:buNone/>
              <a:defRPr sz="2000" cap="all"/>
            </a:pPr>
            <a:endParaRPr/>
          </a:p>
        </p:txBody>
      </p:sp>
      <p:sp>
        <p:nvSpPr>
          <p:cNvPr id="290" name="Picture Placeholder 2"/>
          <p:cNvSpPr>
            <a:spLocks noGrp="1"/>
          </p:cNvSpPr>
          <p:nvPr>
            <p:ph type="pic" sz="quarter" idx="27"/>
          </p:nvPr>
        </p:nvSpPr>
        <p:spPr>
          <a:xfrm>
            <a:off x="7852441" y="2666998"/>
            <a:ext cx="3194970" cy="1524001"/>
          </a:xfrm>
          <a:prstGeom prst="rect">
            <a:avLst/>
          </a:prstGeom>
          <a:ln w="19050" cap="sq">
            <a:solidFill>
              <a:srgbClr val="B4FFFF">
                <a:alpha val="60000"/>
              </a:srgbClr>
            </a:solidFill>
            <a:miter lim="800000"/>
          </a:ln>
          <a:effectLst>
            <a:outerShdw blurRad="88900" dist="38100" dir="5400000" rotWithShape="0">
              <a:srgbClr val="000000">
                <a:alpha val="40000"/>
              </a:srgbClr>
            </a:outerShdw>
          </a:effectLst>
        </p:spPr>
        <p:txBody>
          <a:bodyPr lIns="91439" rIns="91439">
            <a:noAutofit/>
          </a:bodyPr>
          <a:lstStyle/>
          <a:p>
            <a:endParaRPr/>
          </a:p>
        </p:txBody>
      </p:sp>
      <p:sp>
        <p:nvSpPr>
          <p:cNvPr id="291" name="Text Placeholder 3"/>
          <p:cNvSpPr>
            <a:spLocks noGrp="1"/>
          </p:cNvSpPr>
          <p:nvPr>
            <p:ph type="body" sz="quarter" idx="28"/>
          </p:nvPr>
        </p:nvSpPr>
        <p:spPr>
          <a:xfrm>
            <a:off x="7852441" y="4980854"/>
            <a:ext cx="3194969" cy="810346"/>
          </a:xfrm>
          <a:prstGeom prst="rect">
            <a:avLst/>
          </a:prstGeom>
        </p:spPr>
        <p:txBody>
          <a:bodyPr/>
          <a:lstStyle/>
          <a:p>
            <a:pPr marL="0" indent="0">
              <a:buSzTx/>
              <a:buFontTx/>
              <a:buNone/>
              <a:defRPr sz="1400"/>
            </a:pPr>
            <a:endParaRPr/>
          </a:p>
        </p:txBody>
      </p:sp>
      <p:sp>
        <p:nvSpPr>
          <p:cNvPr id="2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16" name="Picture 2" descr="Picture 2"/>
          <p:cNvPicPr>
            <a:picLocks noChangeAspect="1"/>
          </p:cNvPicPr>
          <p:nvPr/>
        </p:nvPicPr>
        <p:blipFill>
          <a:blip r:embed="rId2">
            <a:alphaModFix amt="30000"/>
          </a:blip>
          <a:stretch>
            <a:fillRect/>
          </a:stretch>
        </p:blipFill>
        <p:spPr>
          <a:xfrm>
            <a:off x="0" y="-2"/>
            <a:ext cx="12192004" cy="6858002"/>
          </a:xfrm>
          <a:prstGeom prst="rect">
            <a:avLst/>
          </a:prstGeom>
          <a:ln w="12700">
            <a:miter lim="400000"/>
          </a:ln>
        </p:spPr>
      </p:pic>
      <p:grpSp>
        <p:nvGrpSpPr>
          <p:cNvPr id="155" name="Group 7"/>
          <p:cNvGrpSpPr/>
          <p:nvPr/>
        </p:nvGrpSpPr>
        <p:grpSpPr>
          <a:xfrm>
            <a:off x="-14289" y="0"/>
            <a:ext cx="12053890" cy="6858001"/>
            <a:chOff x="0" y="0"/>
            <a:chExt cx="12053887" cy="6858000"/>
          </a:xfrm>
        </p:grpSpPr>
        <p:grpSp>
          <p:nvGrpSpPr>
            <p:cNvPr id="143" name="Group 8"/>
            <p:cNvGrpSpPr/>
            <p:nvPr/>
          </p:nvGrpSpPr>
          <p:grpSpPr>
            <a:xfrm>
              <a:off x="0" y="0"/>
              <a:ext cx="1213645" cy="6858001"/>
              <a:chOff x="0" y="0"/>
              <a:chExt cx="1213644" cy="6858000"/>
            </a:xfrm>
          </p:grpSpPr>
          <p:sp>
            <p:nvSpPr>
              <p:cNvPr id="117" name="Rectangle 5"/>
              <p:cNvSpPr/>
              <p:nvPr/>
            </p:nvSpPr>
            <p:spPr>
              <a:xfrm>
                <a:off x="128587" y="4763"/>
                <a:ext cx="23814" cy="2181225"/>
              </a:xfrm>
              <a:prstGeom prst="rect">
                <a:avLst/>
              </a:pr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18" name="Freeform 6"/>
              <p:cNvSpPr/>
              <p:nvPr/>
            </p:nvSpPr>
            <p:spPr>
              <a:xfrm>
                <a:off x="47625" y="2176462"/>
                <a:ext cx="190500"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19" name="Freeform 7"/>
              <p:cNvSpPr/>
              <p:nvPr/>
            </p:nvSpPr>
            <p:spPr>
              <a:xfrm>
                <a:off x="42863" y="4021137"/>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20" name="Freeform 8"/>
              <p:cNvSpPr/>
              <p:nvPr/>
            </p:nvSpPr>
            <p:spPr>
              <a:xfrm>
                <a:off x="214313" y="4763"/>
                <a:ext cx="369889" cy="1811338"/>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0" y="11851"/>
                    </a:lnTo>
                    <a:lnTo>
                      <a:pt x="0" y="0"/>
                    </a:lnTo>
                    <a:lnTo>
                      <a:pt x="1391" y="0"/>
                    </a:lnTo>
                    <a:lnTo>
                      <a:pt x="1391" y="11794"/>
                    </a:lnTo>
                    <a:lnTo>
                      <a:pt x="21600" y="21486"/>
                    </a:lnTo>
                    <a:lnTo>
                      <a:pt x="20209"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21" name="Freeform 9"/>
              <p:cNvSpPr/>
              <p:nvPr/>
            </p:nvSpPr>
            <p:spPr>
              <a:xfrm>
                <a:off x="517525" y="1801812"/>
                <a:ext cx="190500"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7820" y="0"/>
                      <a:pt x="21600" y="324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4860"/>
                      <a:pt x="1674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22" name="Freeform 10"/>
              <p:cNvSpPr/>
              <p:nvPr/>
            </p:nvSpPr>
            <p:spPr>
              <a:xfrm>
                <a:off x="300038" y="4762"/>
                <a:ext cx="369889" cy="1430339"/>
              </a:xfrm>
              <a:custGeom>
                <a:avLst/>
                <a:gdLst/>
                <a:ahLst/>
                <a:cxnLst>
                  <a:cxn ang="0">
                    <a:pos x="wd2" y="hd2"/>
                  </a:cxn>
                  <a:cxn ang="5400000">
                    <a:pos x="wd2" y="hd2"/>
                  </a:cxn>
                  <a:cxn ang="10800000">
                    <a:pos x="wd2" y="hd2"/>
                  </a:cxn>
                  <a:cxn ang="16200000">
                    <a:pos x="wd2" y="hd2"/>
                  </a:cxn>
                </a:cxnLst>
                <a:rect l="0" t="0" r="r" b="b"/>
                <a:pathLst>
                  <a:path w="21600" h="21600" extrusionOk="0">
                    <a:moveTo>
                      <a:pt x="20488" y="21600"/>
                    </a:moveTo>
                    <a:lnTo>
                      <a:pt x="0" y="9182"/>
                    </a:lnTo>
                    <a:lnTo>
                      <a:pt x="0" y="0"/>
                    </a:lnTo>
                    <a:lnTo>
                      <a:pt x="1669" y="0"/>
                    </a:lnTo>
                    <a:lnTo>
                      <a:pt x="1669" y="9110"/>
                    </a:lnTo>
                    <a:lnTo>
                      <a:pt x="21600" y="21456"/>
                    </a:lnTo>
                    <a:lnTo>
                      <a:pt x="20488"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23" name="Freeform 11"/>
              <p:cNvSpPr/>
              <p:nvPr/>
            </p:nvSpPr>
            <p:spPr>
              <a:xfrm>
                <a:off x="560388" y="0"/>
                <a:ext cx="152401" cy="9128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550" y="21600"/>
                    </a:lnTo>
                    <a:lnTo>
                      <a:pt x="17550" y="7213"/>
                    </a:lnTo>
                    <a:lnTo>
                      <a:pt x="0" y="225"/>
                    </a:lnTo>
                    <a:lnTo>
                      <a:pt x="3375" y="0"/>
                    </a:lnTo>
                    <a:lnTo>
                      <a:pt x="21600" y="7100"/>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24" name="Freeform 12"/>
              <p:cNvSpPr/>
              <p:nvPr/>
            </p:nvSpPr>
            <p:spPr>
              <a:xfrm>
                <a:off x="603250" y="1420812"/>
                <a:ext cx="190500"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7820" y="0"/>
                      <a:pt x="21600" y="378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4860"/>
                      <a:pt x="1674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25" name="Freeform 13"/>
              <p:cNvSpPr/>
              <p:nvPr/>
            </p:nvSpPr>
            <p:spPr>
              <a:xfrm>
                <a:off x="603250" y="903287"/>
                <a:ext cx="190500"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26" name="Freeform 14"/>
              <p:cNvSpPr/>
              <p:nvPr/>
            </p:nvSpPr>
            <p:spPr>
              <a:xfrm>
                <a:off x="655638" y="0"/>
                <a:ext cx="422276" cy="527050"/>
              </a:xfrm>
              <a:custGeom>
                <a:avLst/>
                <a:gdLst/>
                <a:ahLst/>
                <a:cxnLst>
                  <a:cxn ang="0">
                    <a:pos x="wd2" y="hd2"/>
                  </a:cxn>
                  <a:cxn ang="5400000">
                    <a:pos x="wd2" y="hd2"/>
                  </a:cxn>
                  <a:cxn ang="10800000">
                    <a:pos x="wd2" y="hd2"/>
                  </a:cxn>
                  <a:cxn ang="16200000">
                    <a:pos x="wd2" y="hd2"/>
                  </a:cxn>
                </a:cxnLst>
                <a:rect l="0" t="0" r="r" b="b"/>
                <a:pathLst>
                  <a:path w="21600" h="21600" extrusionOk="0">
                    <a:moveTo>
                      <a:pt x="20869" y="21600"/>
                    </a:moveTo>
                    <a:lnTo>
                      <a:pt x="3898" y="8002"/>
                    </a:lnTo>
                    <a:lnTo>
                      <a:pt x="0" y="390"/>
                    </a:lnTo>
                    <a:lnTo>
                      <a:pt x="1218" y="0"/>
                    </a:lnTo>
                    <a:lnTo>
                      <a:pt x="5116" y="7417"/>
                    </a:lnTo>
                    <a:lnTo>
                      <a:pt x="21600" y="20819"/>
                    </a:lnTo>
                    <a:lnTo>
                      <a:pt x="20869"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27" name="Freeform 15"/>
              <p:cNvSpPr/>
              <p:nvPr/>
            </p:nvSpPr>
            <p:spPr>
              <a:xfrm>
                <a:off x="1042193" y="488949"/>
                <a:ext cx="147639" cy="147639"/>
              </a:xfrm>
              <a:custGeom>
                <a:avLst/>
                <a:gdLst/>
                <a:ahLst/>
                <a:cxnLst>
                  <a:cxn ang="0">
                    <a:pos x="wd2" y="hd2"/>
                  </a:cxn>
                  <a:cxn ang="5400000">
                    <a:pos x="wd2" y="hd2"/>
                  </a:cxn>
                  <a:cxn ang="10800000">
                    <a:pos x="wd2" y="hd2"/>
                  </a:cxn>
                  <a:cxn ang="16200000">
                    <a:pos x="wd2" y="hd2"/>
                  </a:cxn>
                </a:cxnLst>
                <a:rect l="0" t="0" r="r" b="b"/>
                <a:pathLst>
                  <a:path w="19694" h="21600" extrusionOk="0">
                    <a:moveTo>
                      <a:pt x="9847" y="21600"/>
                    </a:moveTo>
                    <a:cubicBezTo>
                      <a:pt x="7306" y="21600"/>
                      <a:pt x="4765" y="20903"/>
                      <a:pt x="2859" y="18813"/>
                    </a:cubicBezTo>
                    <a:cubicBezTo>
                      <a:pt x="-953" y="13935"/>
                      <a:pt x="-953" y="6968"/>
                      <a:pt x="2859" y="2787"/>
                    </a:cubicBezTo>
                    <a:cubicBezTo>
                      <a:pt x="4765" y="697"/>
                      <a:pt x="7306" y="0"/>
                      <a:pt x="9847" y="0"/>
                    </a:cubicBezTo>
                    <a:cubicBezTo>
                      <a:pt x="12388" y="0"/>
                      <a:pt x="14929" y="697"/>
                      <a:pt x="16835" y="2787"/>
                    </a:cubicBezTo>
                    <a:cubicBezTo>
                      <a:pt x="20647" y="6968"/>
                      <a:pt x="20647" y="13935"/>
                      <a:pt x="16835" y="18813"/>
                    </a:cubicBezTo>
                    <a:cubicBezTo>
                      <a:pt x="14929" y="20903"/>
                      <a:pt x="12388" y="21600"/>
                      <a:pt x="9847" y="21600"/>
                    </a:cubicBezTo>
                    <a:close/>
                    <a:moveTo>
                      <a:pt x="9847" y="2787"/>
                    </a:moveTo>
                    <a:cubicBezTo>
                      <a:pt x="7941" y="2787"/>
                      <a:pt x="6035" y="3484"/>
                      <a:pt x="4765" y="4877"/>
                    </a:cubicBezTo>
                    <a:cubicBezTo>
                      <a:pt x="1588" y="8361"/>
                      <a:pt x="1588" y="13239"/>
                      <a:pt x="4765" y="16723"/>
                    </a:cubicBezTo>
                    <a:cubicBezTo>
                      <a:pt x="6035" y="18116"/>
                      <a:pt x="7941" y="18813"/>
                      <a:pt x="9847" y="18813"/>
                    </a:cubicBezTo>
                    <a:cubicBezTo>
                      <a:pt x="11753" y="18813"/>
                      <a:pt x="13659" y="18116"/>
                      <a:pt x="14929" y="16723"/>
                    </a:cubicBezTo>
                    <a:cubicBezTo>
                      <a:pt x="18106" y="13239"/>
                      <a:pt x="18106" y="8361"/>
                      <a:pt x="14929" y="4877"/>
                    </a:cubicBezTo>
                    <a:cubicBezTo>
                      <a:pt x="13659" y="3484"/>
                      <a:pt x="11753" y="2787"/>
                      <a:pt x="9847" y="2787"/>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28" name="Freeform 17"/>
              <p:cNvSpPr/>
              <p:nvPr/>
            </p:nvSpPr>
            <p:spPr>
              <a:xfrm>
                <a:off x="23813" y="1801812"/>
                <a:ext cx="123826" cy="127001"/>
              </a:xfrm>
              <a:custGeom>
                <a:avLst/>
                <a:gdLst/>
                <a:ahLst/>
                <a:cxnLst>
                  <a:cxn ang="0">
                    <a:pos x="wd2" y="hd2"/>
                  </a:cxn>
                  <a:cxn ang="5400000">
                    <a:pos x="wd2" y="hd2"/>
                  </a:cxn>
                  <a:cxn ang="10800000">
                    <a:pos x="wd2" y="hd2"/>
                  </a:cxn>
                  <a:cxn ang="16200000">
                    <a:pos x="wd2" y="hd2"/>
                  </a:cxn>
                </a:cxnLst>
                <a:rect l="0" t="0" r="r" b="b"/>
                <a:pathLst>
                  <a:path w="21600" h="21600" extrusionOk="0">
                    <a:moveTo>
                      <a:pt x="1662" y="21600"/>
                    </a:moveTo>
                    <a:lnTo>
                      <a:pt x="0" y="19170"/>
                    </a:lnTo>
                    <a:lnTo>
                      <a:pt x="19108" y="0"/>
                    </a:lnTo>
                    <a:lnTo>
                      <a:pt x="21600" y="2430"/>
                    </a:lnTo>
                    <a:lnTo>
                      <a:pt x="1662"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29" name="Freeform 18"/>
              <p:cNvSpPr/>
              <p:nvPr/>
            </p:nvSpPr>
            <p:spPr>
              <a:xfrm>
                <a:off x="4763" y="3549649"/>
                <a:ext cx="147639" cy="4810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116" y="21600"/>
                    </a:lnTo>
                    <a:lnTo>
                      <a:pt x="18116" y="5560"/>
                    </a:lnTo>
                    <a:lnTo>
                      <a:pt x="0" y="855"/>
                    </a:lnTo>
                    <a:lnTo>
                      <a:pt x="2787" y="0"/>
                    </a:lnTo>
                    <a:lnTo>
                      <a:pt x="21600" y="4919"/>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30" name="Freeform 19"/>
              <p:cNvSpPr/>
              <p:nvPr/>
            </p:nvSpPr>
            <p:spPr>
              <a:xfrm>
                <a:off x="142875" y="1382712"/>
                <a:ext cx="142875" cy="4762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720" y="21600"/>
                    </a:lnTo>
                    <a:lnTo>
                      <a:pt x="18720" y="6048"/>
                    </a:lnTo>
                    <a:lnTo>
                      <a:pt x="0" y="648"/>
                    </a:lnTo>
                    <a:lnTo>
                      <a:pt x="2160" y="0"/>
                    </a:lnTo>
                    <a:lnTo>
                      <a:pt x="21600" y="5832"/>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31" name="Freeform 20"/>
              <p:cNvSpPr/>
              <p:nvPr/>
            </p:nvSpPr>
            <p:spPr>
              <a:xfrm>
                <a:off x="219075" y="1849437"/>
                <a:ext cx="114300" cy="10795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5400" y="21600"/>
                      <a:pt x="0" y="16904"/>
                      <a:pt x="0" y="11270"/>
                    </a:cubicBezTo>
                    <a:cubicBezTo>
                      <a:pt x="0" y="4696"/>
                      <a:pt x="5400" y="0"/>
                      <a:pt x="10800" y="0"/>
                    </a:cubicBezTo>
                    <a:cubicBezTo>
                      <a:pt x="16200" y="0"/>
                      <a:pt x="21600" y="4696"/>
                      <a:pt x="21600" y="11270"/>
                    </a:cubicBezTo>
                    <a:cubicBezTo>
                      <a:pt x="21600" y="16904"/>
                      <a:pt x="16200" y="21600"/>
                      <a:pt x="10800" y="21600"/>
                    </a:cubicBezTo>
                    <a:close/>
                    <a:moveTo>
                      <a:pt x="10800" y="3757"/>
                    </a:moveTo>
                    <a:cubicBezTo>
                      <a:pt x="7200" y="3757"/>
                      <a:pt x="3600" y="7513"/>
                      <a:pt x="3600" y="11270"/>
                    </a:cubicBezTo>
                    <a:cubicBezTo>
                      <a:pt x="3600" y="15026"/>
                      <a:pt x="7200" y="17843"/>
                      <a:pt x="10800" y="17843"/>
                    </a:cubicBezTo>
                    <a:cubicBezTo>
                      <a:pt x="14400" y="17843"/>
                      <a:pt x="18000" y="15026"/>
                      <a:pt x="18000" y="11270"/>
                    </a:cubicBezTo>
                    <a:cubicBezTo>
                      <a:pt x="18000" y="7513"/>
                      <a:pt x="14400" y="3757"/>
                      <a:pt x="10800" y="3757"/>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32" name="Rectangle 21"/>
              <p:cNvSpPr/>
              <p:nvPr/>
            </p:nvSpPr>
            <p:spPr>
              <a:xfrm>
                <a:off x="147637" y="4662487"/>
                <a:ext cx="23814" cy="2181225"/>
              </a:xfrm>
              <a:prstGeom prst="rect">
                <a:avLst/>
              </a:pr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33" name="Freeform 22"/>
              <p:cNvSpPr/>
              <p:nvPr/>
            </p:nvSpPr>
            <p:spPr>
              <a:xfrm>
                <a:off x="238125" y="5041899"/>
                <a:ext cx="369889" cy="1801814"/>
              </a:xfrm>
              <a:custGeom>
                <a:avLst/>
                <a:gdLst/>
                <a:ahLst/>
                <a:cxnLst>
                  <a:cxn ang="0">
                    <a:pos x="wd2" y="hd2"/>
                  </a:cxn>
                  <a:cxn ang="5400000">
                    <a:pos x="wd2" y="hd2"/>
                  </a:cxn>
                  <a:cxn ang="10800000">
                    <a:pos x="wd2" y="hd2"/>
                  </a:cxn>
                  <a:cxn ang="16200000">
                    <a:pos x="wd2" y="hd2"/>
                  </a:cxn>
                </a:cxnLst>
                <a:rect l="0" t="0" r="r" b="b"/>
                <a:pathLst>
                  <a:path w="21600" h="21600" extrusionOk="0">
                    <a:moveTo>
                      <a:pt x="1391" y="21600"/>
                    </a:moveTo>
                    <a:lnTo>
                      <a:pt x="0" y="21600"/>
                    </a:lnTo>
                    <a:lnTo>
                      <a:pt x="0" y="9744"/>
                    </a:lnTo>
                    <a:lnTo>
                      <a:pt x="20209" y="0"/>
                    </a:lnTo>
                    <a:lnTo>
                      <a:pt x="21600" y="114"/>
                    </a:lnTo>
                    <a:lnTo>
                      <a:pt x="1391" y="9858"/>
                    </a:lnTo>
                    <a:lnTo>
                      <a:pt x="1391"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34" name="Freeform 23"/>
              <p:cNvSpPr/>
              <p:nvPr/>
            </p:nvSpPr>
            <p:spPr>
              <a:xfrm>
                <a:off x="66675" y="4481512"/>
                <a:ext cx="190500"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35" name="Freeform 24"/>
              <p:cNvSpPr/>
              <p:nvPr/>
            </p:nvSpPr>
            <p:spPr>
              <a:xfrm>
                <a:off x="0" y="5627687"/>
                <a:ext cx="85725" cy="12160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4400" y="21600"/>
                    </a:lnTo>
                    <a:lnTo>
                      <a:pt x="14400" y="4202"/>
                    </a:lnTo>
                    <a:lnTo>
                      <a:pt x="0" y="85"/>
                    </a:lnTo>
                    <a:lnTo>
                      <a:pt x="7200" y="0"/>
                    </a:lnTo>
                    <a:lnTo>
                      <a:pt x="21600" y="4117"/>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36" name="Freeform 25"/>
              <p:cNvSpPr/>
              <p:nvPr/>
            </p:nvSpPr>
            <p:spPr>
              <a:xfrm>
                <a:off x="541338" y="4867274"/>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37" name="Freeform 26"/>
              <p:cNvSpPr/>
              <p:nvPr/>
            </p:nvSpPr>
            <p:spPr>
              <a:xfrm>
                <a:off x="323850" y="5422899"/>
                <a:ext cx="374650" cy="1425576"/>
              </a:xfrm>
              <a:custGeom>
                <a:avLst/>
                <a:gdLst/>
                <a:ahLst/>
                <a:cxnLst>
                  <a:cxn ang="0">
                    <a:pos x="wd2" y="hd2"/>
                  </a:cxn>
                  <a:cxn ang="5400000">
                    <a:pos x="wd2" y="hd2"/>
                  </a:cxn>
                  <a:cxn ang="10800000">
                    <a:pos x="wd2" y="hd2"/>
                  </a:cxn>
                  <a:cxn ang="16200000">
                    <a:pos x="wd2" y="hd2"/>
                  </a:cxn>
                </a:cxnLst>
                <a:rect l="0" t="0" r="r" b="b"/>
                <a:pathLst>
                  <a:path w="21600" h="21600" extrusionOk="0">
                    <a:moveTo>
                      <a:pt x="1647" y="21600"/>
                    </a:moveTo>
                    <a:lnTo>
                      <a:pt x="0" y="21600"/>
                    </a:lnTo>
                    <a:lnTo>
                      <a:pt x="0" y="12388"/>
                    </a:lnTo>
                    <a:lnTo>
                      <a:pt x="275" y="12315"/>
                    </a:lnTo>
                    <a:lnTo>
                      <a:pt x="20227" y="0"/>
                    </a:lnTo>
                    <a:lnTo>
                      <a:pt x="21600" y="144"/>
                    </a:lnTo>
                    <a:lnTo>
                      <a:pt x="1647" y="12460"/>
                    </a:lnTo>
                    <a:lnTo>
                      <a:pt x="1647"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38" name="Freeform 27"/>
              <p:cNvSpPr/>
              <p:nvPr/>
            </p:nvSpPr>
            <p:spPr>
              <a:xfrm>
                <a:off x="584200" y="5945187"/>
                <a:ext cx="152400" cy="912814"/>
              </a:xfrm>
              <a:custGeom>
                <a:avLst/>
                <a:gdLst/>
                <a:ahLst/>
                <a:cxnLst>
                  <a:cxn ang="0">
                    <a:pos x="wd2" y="hd2"/>
                  </a:cxn>
                  <a:cxn ang="5400000">
                    <a:pos x="wd2" y="hd2"/>
                  </a:cxn>
                  <a:cxn ang="10800000">
                    <a:pos x="wd2" y="hd2"/>
                  </a:cxn>
                  <a:cxn ang="16200000">
                    <a:pos x="wd2" y="hd2"/>
                  </a:cxn>
                </a:cxnLst>
                <a:rect l="0" t="0" r="r" b="b"/>
                <a:pathLst>
                  <a:path w="21600" h="21600" extrusionOk="0">
                    <a:moveTo>
                      <a:pt x="3375" y="21600"/>
                    </a:moveTo>
                    <a:lnTo>
                      <a:pt x="0" y="21375"/>
                    </a:lnTo>
                    <a:lnTo>
                      <a:pt x="18225" y="14387"/>
                    </a:lnTo>
                    <a:lnTo>
                      <a:pt x="18225" y="0"/>
                    </a:lnTo>
                    <a:lnTo>
                      <a:pt x="21600" y="0"/>
                    </a:lnTo>
                    <a:lnTo>
                      <a:pt x="21600" y="14500"/>
                    </a:lnTo>
                    <a:lnTo>
                      <a:pt x="3375"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39" name="Freeform 28"/>
              <p:cNvSpPr/>
              <p:nvPr/>
            </p:nvSpPr>
            <p:spPr>
              <a:xfrm>
                <a:off x="627063" y="5246687"/>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40" name="Freeform 29"/>
              <p:cNvSpPr/>
              <p:nvPr/>
            </p:nvSpPr>
            <p:spPr>
              <a:xfrm>
                <a:off x="627063" y="5764212"/>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41" name="Freeform 30"/>
              <p:cNvSpPr/>
              <p:nvPr/>
            </p:nvSpPr>
            <p:spPr>
              <a:xfrm>
                <a:off x="684213" y="6330949"/>
                <a:ext cx="417513" cy="517526"/>
              </a:xfrm>
              <a:custGeom>
                <a:avLst/>
                <a:gdLst/>
                <a:ahLst/>
                <a:cxnLst>
                  <a:cxn ang="0">
                    <a:pos x="wd2" y="hd2"/>
                  </a:cxn>
                  <a:cxn ang="5400000">
                    <a:pos x="wd2" y="hd2"/>
                  </a:cxn>
                  <a:cxn ang="10800000">
                    <a:pos x="wd2" y="hd2"/>
                  </a:cxn>
                  <a:cxn ang="16200000">
                    <a:pos x="wd2" y="hd2"/>
                  </a:cxn>
                </a:cxnLst>
                <a:rect l="0" t="0" r="r" b="b"/>
                <a:pathLst>
                  <a:path w="21600" h="21600" extrusionOk="0">
                    <a:moveTo>
                      <a:pt x="1232" y="21600"/>
                    </a:moveTo>
                    <a:lnTo>
                      <a:pt x="0" y="21202"/>
                    </a:lnTo>
                    <a:lnTo>
                      <a:pt x="3696" y="13649"/>
                    </a:lnTo>
                    <a:lnTo>
                      <a:pt x="3942" y="13649"/>
                    </a:lnTo>
                    <a:lnTo>
                      <a:pt x="20861" y="0"/>
                    </a:lnTo>
                    <a:lnTo>
                      <a:pt x="21600" y="795"/>
                    </a:lnTo>
                    <a:lnTo>
                      <a:pt x="4928" y="14245"/>
                    </a:lnTo>
                    <a:lnTo>
                      <a:pt x="1232"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42" name="Freeform 31"/>
              <p:cNvSpPr/>
              <p:nvPr/>
            </p:nvSpPr>
            <p:spPr>
              <a:xfrm>
                <a:off x="1063625" y="6221412"/>
                <a:ext cx="150020" cy="147639"/>
              </a:xfrm>
              <a:custGeom>
                <a:avLst/>
                <a:gdLst/>
                <a:ahLst/>
                <a:cxnLst>
                  <a:cxn ang="0">
                    <a:pos x="wd2" y="hd2"/>
                  </a:cxn>
                  <a:cxn ang="5400000">
                    <a:pos x="wd2" y="hd2"/>
                  </a:cxn>
                  <a:cxn ang="10800000">
                    <a:pos x="wd2" y="hd2"/>
                  </a:cxn>
                  <a:cxn ang="16200000">
                    <a:pos x="wd2" y="hd2"/>
                  </a:cxn>
                </a:cxnLst>
                <a:rect l="0" t="0" r="r" b="b"/>
                <a:pathLst>
                  <a:path w="20618" h="21600" extrusionOk="0">
                    <a:moveTo>
                      <a:pt x="10473" y="21600"/>
                    </a:moveTo>
                    <a:cubicBezTo>
                      <a:pt x="7855" y="21600"/>
                      <a:pt x="5236" y="20206"/>
                      <a:pt x="3273" y="18116"/>
                    </a:cubicBezTo>
                    <a:cubicBezTo>
                      <a:pt x="1309" y="16723"/>
                      <a:pt x="0" y="13935"/>
                      <a:pt x="0" y="10452"/>
                    </a:cubicBezTo>
                    <a:cubicBezTo>
                      <a:pt x="0" y="7665"/>
                      <a:pt x="1309" y="4877"/>
                      <a:pt x="3273" y="2787"/>
                    </a:cubicBezTo>
                    <a:cubicBezTo>
                      <a:pt x="5236" y="697"/>
                      <a:pt x="7855" y="0"/>
                      <a:pt x="10473" y="0"/>
                    </a:cubicBezTo>
                    <a:cubicBezTo>
                      <a:pt x="13091" y="0"/>
                      <a:pt x="15709" y="697"/>
                      <a:pt x="17673" y="2787"/>
                    </a:cubicBezTo>
                    <a:cubicBezTo>
                      <a:pt x="21600" y="6968"/>
                      <a:pt x="21600" y="13935"/>
                      <a:pt x="17673" y="18116"/>
                    </a:cubicBezTo>
                    <a:cubicBezTo>
                      <a:pt x="15709" y="20206"/>
                      <a:pt x="13091" y="21600"/>
                      <a:pt x="10473" y="21600"/>
                    </a:cubicBezTo>
                    <a:close/>
                    <a:moveTo>
                      <a:pt x="10473" y="2787"/>
                    </a:moveTo>
                    <a:cubicBezTo>
                      <a:pt x="8509" y="2787"/>
                      <a:pt x="6545" y="3484"/>
                      <a:pt x="5236" y="4877"/>
                    </a:cubicBezTo>
                    <a:cubicBezTo>
                      <a:pt x="3927" y="6271"/>
                      <a:pt x="2618" y="8361"/>
                      <a:pt x="2618" y="10452"/>
                    </a:cubicBezTo>
                    <a:cubicBezTo>
                      <a:pt x="2618" y="13239"/>
                      <a:pt x="3927" y="14632"/>
                      <a:pt x="5236" y="16723"/>
                    </a:cubicBezTo>
                    <a:cubicBezTo>
                      <a:pt x="6545" y="18116"/>
                      <a:pt x="8509" y="18813"/>
                      <a:pt x="10473" y="18813"/>
                    </a:cubicBezTo>
                    <a:cubicBezTo>
                      <a:pt x="12436" y="18813"/>
                      <a:pt x="14400" y="18116"/>
                      <a:pt x="15709" y="16723"/>
                    </a:cubicBezTo>
                    <a:cubicBezTo>
                      <a:pt x="18982" y="13239"/>
                      <a:pt x="18982" y="8361"/>
                      <a:pt x="15709" y="4877"/>
                    </a:cubicBezTo>
                    <a:cubicBezTo>
                      <a:pt x="14400" y="3484"/>
                      <a:pt x="12436" y="2787"/>
                      <a:pt x="10473" y="2787"/>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grpSp>
          <p:nvGrpSpPr>
            <p:cNvPr id="154" name="Group 9"/>
            <p:cNvGrpSpPr/>
            <p:nvPr/>
          </p:nvGrpSpPr>
          <p:grpSpPr>
            <a:xfrm>
              <a:off x="11386343" y="0"/>
              <a:ext cx="667545" cy="6848476"/>
              <a:chOff x="0" y="0"/>
              <a:chExt cx="667544" cy="6848475"/>
            </a:xfrm>
          </p:grpSpPr>
          <p:sp>
            <p:nvSpPr>
              <p:cNvPr id="144" name="Freeform 32"/>
              <p:cNvSpPr/>
              <p:nvPr/>
            </p:nvSpPr>
            <p:spPr>
              <a:xfrm>
                <a:off x="111919" y="0"/>
                <a:ext cx="417514" cy="512763"/>
              </a:xfrm>
              <a:custGeom>
                <a:avLst/>
                <a:gdLst/>
                <a:ahLst/>
                <a:cxnLst>
                  <a:cxn ang="0">
                    <a:pos x="wd2" y="hd2"/>
                  </a:cxn>
                  <a:cxn ang="5400000">
                    <a:pos x="wd2" y="hd2"/>
                  </a:cxn>
                  <a:cxn ang="10800000">
                    <a:pos x="wd2" y="hd2"/>
                  </a:cxn>
                  <a:cxn ang="16200000">
                    <a:pos x="wd2" y="hd2"/>
                  </a:cxn>
                </a:cxnLst>
                <a:rect l="0" t="0" r="r" b="b"/>
                <a:pathLst>
                  <a:path w="21600" h="21600" extrusionOk="0">
                    <a:moveTo>
                      <a:pt x="986" y="21600"/>
                    </a:moveTo>
                    <a:lnTo>
                      <a:pt x="0" y="20998"/>
                    </a:lnTo>
                    <a:lnTo>
                      <a:pt x="16672" y="7222"/>
                    </a:lnTo>
                    <a:lnTo>
                      <a:pt x="20368" y="0"/>
                    </a:lnTo>
                    <a:lnTo>
                      <a:pt x="21600" y="401"/>
                    </a:lnTo>
                    <a:lnTo>
                      <a:pt x="17904" y="7824"/>
                    </a:lnTo>
                    <a:lnTo>
                      <a:pt x="986" y="21600"/>
                    </a:ln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45" name="Freeform 33"/>
              <p:cNvSpPr/>
              <p:nvPr/>
            </p:nvSpPr>
            <p:spPr>
              <a:xfrm>
                <a:off x="0" y="474662"/>
                <a:ext cx="150020" cy="152401"/>
              </a:xfrm>
              <a:custGeom>
                <a:avLst/>
                <a:gdLst/>
                <a:ahLst/>
                <a:cxnLst>
                  <a:cxn ang="0">
                    <a:pos x="wd2" y="hd2"/>
                  </a:cxn>
                  <a:cxn ang="5400000">
                    <a:pos x="wd2" y="hd2"/>
                  </a:cxn>
                  <a:cxn ang="10800000">
                    <a:pos x="wd2" y="hd2"/>
                  </a:cxn>
                  <a:cxn ang="16200000">
                    <a:pos x="wd2" y="hd2"/>
                  </a:cxn>
                </a:cxnLst>
                <a:rect l="0" t="0" r="r" b="b"/>
                <a:pathLst>
                  <a:path w="20618" h="21600" extrusionOk="0">
                    <a:moveTo>
                      <a:pt x="10145" y="21600"/>
                    </a:moveTo>
                    <a:cubicBezTo>
                      <a:pt x="7527" y="21600"/>
                      <a:pt x="4909" y="20250"/>
                      <a:pt x="2945" y="18225"/>
                    </a:cubicBezTo>
                    <a:cubicBezTo>
                      <a:pt x="-982" y="14175"/>
                      <a:pt x="-982" y="7425"/>
                      <a:pt x="2945" y="3375"/>
                    </a:cubicBezTo>
                    <a:cubicBezTo>
                      <a:pt x="4909" y="1350"/>
                      <a:pt x="7527" y="0"/>
                      <a:pt x="10145" y="0"/>
                    </a:cubicBezTo>
                    <a:cubicBezTo>
                      <a:pt x="12763" y="0"/>
                      <a:pt x="15382" y="1350"/>
                      <a:pt x="17345" y="3375"/>
                    </a:cubicBezTo>
                    <a:cubicBezTo>
                      <a:pt x="19309" y="5400"/>
                      <a:pt x="20618" y="8100"/>
                      <a:pt x="20618" y="10800"/>
                    </a:cubicBezTo>
                    <a:cubicBezTo>
                      <a:pt x="20618" y="13500"/>
                      <a:pt x="19309" y="16200"/>
                      <a:pt x="17345" y="18225"/>
                    </a:cubicBezTo>
                    <a:cubicBezTo>
                      <a:pt x="15382" y="20250"/>
                      <a:pt x="12763" y="21600"/>
                      <a:pt x="10145" y="21600"/>
                    </a:cubicBezTo>
                    <a:close/>
                    <a:moveTo>
                      <a:pt x="10145" y="2700"/>
                    </a:moveTo>
                    <a:cubicBezTo>
                      <a:pt x="8182" y="2700"/>
                      <a:pt x="6218" y="4050"/>
                      <a:pt x="4909" y="5400"/>
                    </a:cubicBezTo>
                    <a:cubicBezTo>
                      <a:pt x="1636" y="8100"/>
                      <a:pt x="1636" y="13500"/>
                      <a:pt x="4909" y="16200"/>
                    </a:cubicBezTo>
                    <a:cubicBezTo>
                      <a:pt x="6218" y="18225"/>
                      <a:pt x="8182" y="18900"/>
                      <a:pt x="10145" y="18900"/>
                    </a:cubicBezTo>
                    <a:cubicBezTo>
                      <a:pt x="12109" y="18900"/>
                      <a:pt x="14073" y="18225"/>
                      <a:pt x="16036" y="16200"/>
                    </a:cubicBezTo>
                    <a:cubicBezTo>
                      <a:pt x="18654" y="13500"/>
                      <a:pt x="18654" y="8100"/>
                      <a:pt x="16036" y="5400"/>
                    </a:cubicBezTo>
                    <a:cubicBezTo>
                      <a:pt x="14073" y="4050"/>
                      <a:pt x="12109" y="2700"/>
                      <a:pt x="10145" y="2700"/>
                    </a:cubicBez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46" name="Freeform 34"/>
              <p:cNvSpPr/>
              <p:nvPr/>
            </p:nvSpPr>
            <p:spPr>
              <a:xfrm>
                <a:off x="259556" y="1539874"/>
                <a:ext cx="188914"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47" name="Freeform 35"/>
              <p:cNvSpPr/>
              <p:nvPr/>
            </p:nvSpPr>
            <p:spPr>
              <a:xfrm>
                <a:off x="159544" y="5694362"/>
                <a:ext cx="298451" cy="1154114"/>
              </a:xfrm>
              <a:custGeom>
                <a:avLst/>
                <a:gdLst/>
                <a:ahLst/>
                <a:cxnLst>
                  <a:cxn ang="0">
                    <a:pos x="wd2" y="hd2"/>
                  </a:cxn>
                  <a:cxn ang="5400000">
                    <a:pos x="wd2" y="hd2"/>
                  </a:cxn>
                  <a:cxn ang="10800000">
                    <a:pos x="wd2" y="hd2"/>
                  </a:cxn>
                  <a:cxn ang="16200000">
                    <a:pos x="wd2" y="hd2"/>
                  </a:cxn>
                </a:cxnLst>
                <a:rect l="0" t="0" r="r" b="b"/>
                <a:pathLst>
                  <a:path w="21600" h="21600" extrusionOk="0">
                    <a:moveTo>
                      <a:pt x="1723" y="21600"/>
                    </a:moveTo>
                    <a:lnTo>
                      <a:pt x="0" y="21600"/>
                    </a:lnTo>
                    <a:lnTo>
                      <a:pt x="0" y="12092"/>
                    </a:lnTo>
                    <a:lnTo>
                      <a:pt x="20221" y="0"/>
                    </a:lnTo>
                    <a:lnTo>
                      <a:pt x="21600" y="178"/>
                    </a:lnTo>
                    <a:lnTo>
                      <a:pt x="1723" y="12182"/>
                    </a:lnTo>
                    <a:lnTo>
                      <a:pt x="1723" y="21600"/>
                    </a:ln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48" name="Freeform 36"/>
              <p:cNvSpPr/>
              <p:nvPr/>
            </p:nvSpPr>
            <p:spPr>
              <a:xfrm>
                <a:off x="400844" y="5551487"/>
                <a:ext cx="157164" cy="155576"/>
              </a:xfrm>
              <a:custGeom>
                <a:avLst/>
                <a:gdLst/>
                <a:ahLst/>
                <a:cxnLst>
                  <a:cxn ang="0">
                    <a:pos x="wd2" y="hd2"/>
                  </a:cxn>
                  <a:cxn ang="5400000">
                    <a:pos x="wd2" y="hd2"/>
                  </a:cxn>
                  <a:cxn ang="10800000">
                    <a:pos x="wd2" y="hd2"/>
                  </a:cxn>
                  <a:cxn ang="16200000">
                    <a:pos x="wd2" y="hd2"/>
                  </a:cxn>
                </a:cxnLst>
                <a:rect l="0" t="0" r="r" b="b"/>
                <a:pathLst>
                  <a:path w="21600" h="21600" extrusionOk="0">
                    <a:moveTo>
                      <a:pt x="11127" y="21600"/>
                    </a:moveTo>
                    <a:cubicBezTo>
                      <a:pt x="5236" y="21600"/>
                      <a:pt x="0" y="16364"/>
                      <a:pt x="0" y="10473"/>
                    </a:cubicBezTo>
                    <a:cubicBezTo>
                      <a:pt x="0" y="4582"/>
                      <a:pt x="5236" y="0"/>
                      <a:pt x="11127" y="0"/>
                    </a:cubicBezTo>
                    <a:cubicBezTo>
                      <a:pt x="17018" y="0"/>
                      <a:pt x="21600" y="4582"/>
                      <a:pt x="21600" y="10473"/>
                    </a:cubicBezTo>
                    <a:cubicBezTo>
                      <a:pt x="21600" y="16364"/>
                      <a:pt x="17018" y="21600"/>
                      <a:pt x="11127" y="21600"/>
                    </a:cubicBezTo>
                    <a:close/>
                    <a:moveTo>
                      <a:pt x="11127" y="2618"/>
                    </a:moveTo>
                    <a:cubicBezTo>
                      <a:pt x="6545" y="2618"/>
                      <a:pt x="2618" y="5891"/>
                      <a:pt x="2618" y="10473"/>
                    </a:cubicBezTo>
                    <a:cubicBezTo>
                      <a:pt x="2618" y="15055"/>
                      <a:pt x="6545" y="18982"/>
                      <a:pt x="11127" y="18982"/>
                    </a:cubicBezTo>
                    <a:cubicBezTo>
                      <a:pt x="15055" y="18982"/>
                      <a:pt x="18982" y="15055"/>
                      <a:pt x="18982" y="10473"/>
                    </a:cubicBezTo>
                    <a:cubicBezTo>
                      <a:pt x="18982" y="5891"/>
                      <a:pt x="15055" y="2618"/>
                      <a:pt x="11127" y="2618"/>
                    </a:cubicBez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49" name="Freeform 37"/>
              <p:cNvSpPr/>
              <p:nvPr/>
            </p:nvSpPr>
            <p:spPr>
              <a:xfrm>
                <a:off x="338931" y="4762"/>
                <a:ext cx="304801" cy="1544639"/>
              </a:xfrm>
              <a:custGeom>
                <a:avLst/>
                <a:gdLst/>
                <a:ahLst/>
                <a:cxnLst>
                  <a:cxn ang="0">
                    <a:pos x="wd2" y="hd2"/>
                  </a:cxn>
                  <a:cxn ang="5400000">
                    <a:pos x="wd2" y="hd2"/>
                  </a:cxn>
                  <a:cxn ang="10800000">
                    <a:pos x="wd2" y="hd2"/>
                  </a:cxn>
                  <a:cxn ang="16200000">
                    <a:pos x="wd2" y="hd2"/>
                  </a:cxn>
                </a:cxnLst>
                <a:rect l="0" t="0" r="r" b="b"/>
                <a:pathLst>
                  <a:path w="21600" h="21600" extrusionOk="0">
                    <a:moveTo>
                      <a:pt x="1688" y="21600"/>
                    </a:moveTo>
                    <a:lnTo>
                      <a:pt x="0" y="21600"/>
                    </a:lnTo>
                    <a:lnTo>
                      <a:pt x="0" y="17538"/>
                    </a:lnTo>
                    <a:lnTo>
                      <a:pt x="19575" y="13630"/>
                    </a:lnTo>
                    <a:lnTo>
                      <a:pt x="19575" y="0"/>
                    </a:lnTo>
                    <a:lnTo>
                      <a:pt x="21600" y="0"/>
                    </a:lnTo>
                    <a:lnTo>
                      <a:pt x="21600" y="13764"/>
                    </a:lnTo>
                    <a:lnTo>
                      <a:pt x="1688" y="17671"/>
                    </a:lnTo>
                    <a:lnTo>
                      <a:pt x="1688" y="21600"/>
                    </a:ln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50" name="Freeform 38"/>
              <p:cNvSpPr/>
              <p:nvPr/>
            </p:nvSpPr>
            <p:spPr>
              <a:xfrm>
                <a:off x="264319" y="4867274"/>
                <a:ext cx="188914"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51" name="Freeform 39"/>
              <p:cNvSpPr/>
              <p:nvPr/>
            </p:nvSpPr>
            <p:spPr>
              <a:xfrm>
                <a:off x="69056" y="5046662"/>
                <a:ext cx="307976" cy="1801814"/>
              </a:xfrm>
              <a:custGeom>
                <a:avLst/>
                <a:gdLst/>
                <a:ahLst/>
                <a:cxnLst>
                  <a:cxn ang="0">
                    <a:pos x="wd2" y="hd2"/>
                  </a:cxn>
                  <a:cxn ang="5400000">
                    <a:pos x="wd2" y="hd2"/>
                  </a:cxn>
                  <a:cxn ang="10800000">
                    <a:pos x="wd2" y="hd2"/>
                  </a:cxn>
                  <a:cxn ang="16200000">
                    <a:pos x="wd2" y="hd2"/>
                  </a:cxn>
                </a:cxnLst>
                <a:rect l="0" t="0" r="r" b="b"/>
                <a:pathLst>
                  <a:path w="21600" h="21600" extrusionOk="0">
                    <a:moveTo>
                      <a:pt x="2004" y="21600"/>
                    </a:moveTo>
                    <a:lnTo>
                      <a:pt x="0" y="21600"/>
                    </a:lnTo>
                    <a:lnTo>
                      <a:pt x="0" y="6737"/>
                    </a:lnTo>
                    <a:lnTo>
                      <a:pt x="19596" y="3368"/>
                    </a:lnTo>
                    <a:lnTo>
                      <a:pt x="19596" y="0"/>
                    </a:lnTo>
                    <a:lnTo>
                      <a:pt x="21600" y="0"/>
                    </a:lnTo>
                    <a:lnTo>
                      <a:pt x="21600" y="3483"/>
                    </a:lnTo>
                    <a:lnTo>
                      <a:pt x="2004" y="6851"/>
                    </a:lnTo>
                    <a:lnTo>
                      <a:pt x="2004" y="21600"/>
                    </a:ln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52" name="Freeform 40"/>
              <p:cNvSpPr/>
              <p:nvPr/>
            </p:nvSpPr>
            <p:spPr>
              <a:xfrm>
                <a:off x="477044" y="6416674"/>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53" name="Rectangle 41"/>
              <p:cNvSpPr/>
              <p:nvPr/>
            </p:nvSpPr>
            <p:spPr>
              <a:xfrm>
                <a:off x="567531" y="6596062"/>
                <a:ext cx="23814" cy="252413"/>
              </a:xfrm>
              <a:prstGeom prst="rect">
                <a:avLst/>
              </a:pr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grpSp>
      <p:sp>
        <p:nvSpPr>
          <p:cNvPr id="156" name="Title Text"/>
          <p:cNvSpPr txBox="1">
            <a:spLocks noGrp="1"/>
          </p:cNvSpPr>
          <p:nvPr>
            <p:ph type="title"/>
          </p:nvPr>
        </p:nvSpPr>
        <p:spPr>
          <a:prstGeom prst="rect">
            <a:avLst/>
          </a:prstGeom>
        </p:spPr>
        <p:txBody>
          <a:bodyPr/>
          <a:lstStyle/>
          <a:p>
            <a:r>
              <a:t>Title Text</a:t>
            </a:r>
          </a:p>
        </p:txBody>
      </p:sp>
      <p:sp>
        <p:nvSpPr>
          <p:cNvPr id="157" name="Body Level One…"/>
          <p:cNvSpPr txBox="1">
            <a:spLocks noGrp="1"/>
          </p:cNvSpPr>
          <p:nvPr>
            <p:ph type="body" idx="1"/>
          </p:nvPr>
        </p:nvSpPr>
        <p:spPr>
          <a:xfrm>
            <a:off x="1141412" y="2249486"/>
            <a:ext cx="9906000" cy="354171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65" name="Title Text"/>
          <p:cNvSpPr txBox="1">
            <a:spLocks noGrp="1"/>
          </p:cNvSpPr>
          <p:nvPr>
            <p:ph type="title"/>
          </p:nvPr>
        </p:nvSpPr>
        <p:spPr>
          <a:xfrm>
            <a:off x="1141411" y="1419225"/>
            <a:ext cx="9906001" cy="2852738"/>
          </a:xfrm>
          <a:prstGeom prst="rect">
            <a:avLst/>
          </a:prstGeom>
        </p:spPr>
        <p:txBody>
          <a:bodyPr anchor="b"/>
          <a:lstStyle/>
          <a:p>
            <a:r>
              <a:t>Title Text</a:t>
            </a:r>
          </a:p>
        </p:txBody>
      </p:sp>
      <p:sp>
        <p:nvSpPr>
          <p:cNvPr id="166" name="Body Level One…"/>
          <p:cNvSpPr txBox="1">
            <a:spLocks noGrp="1"/>
          </p:cNvSpPr>
          <p:nvPr>
            <p:ph type="body" sz="quarter" idx="1"/>
          </p:nvPr>
        </p:nvSpPr>
        <p:spPr>
          <a:xfrm>
            <a:off x="1141411" y="4424362"/>
            <a:ext cx="9906001" cy="1374777"/>
          </a:xfrm>
          <a:prstGeom prst="rect">
            <a:avLst/>
          </a:prstGeom>
        </p:spPr>
        <p:txBody>
          <a:bodyPr/>
          <a:lstStyle>
            <a:lvl1pPr marL="0" indent="0">
              <a:buSzTx/>
              <a:buFontTx/>
              <a:buNone/>
              <a:defRPr sz="1800" cap="all"/>
            </a:lvl1pPr>
            <a:lvl2pPr marL="0" indent="457200">
              <a:buSzTx/>
              <a:buFontTx/>
              <a:buNone/>
              <a:defRPr sz="1800" cap="all"/>
            </a:lvl2pPr>
            <a:lvl3pPr marL="0" indent="914400">
              <a:buSzTx/>
              <a:buFontTx/>
              <a:buNone/>
              <a:defRPr sz="1800" cap="all"/>
            </a:lvl3pPr>
            <a:lvl4pPr marL="0" indent="1371600">
              <a:buSzTx/>
              <a:buFontTx/>
              <a:buNone/>
              <a:defRPr sz="1800" cap="all"/>
            </a:lvl4pPr>
            <a:lvl5pPr marL="0" indent="1828800">
              <a:buSzTx/>
              <a:buFontTx/>
              <a:buNone/>
              <a:defRPr sz="1800" cap="all"/>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74" name="Title Text"/>
          <p:cNvSpPr txBox="1">
            <a:spLocks noGrp="1"/>
          </p:cNvSpPr>
          <p:nvPr>
            <p:ph type="title"/>
          </p:nvPr>
        </p:nvSpPr>
        <p:spPr>
          <a:prstGeom prst="rect">
            <a:avLst/>
          </a:prstGeom>
        </p:spPr>
        <p:txBody>
          <a:bodyPr/>
          <a:lstStyle/>
          <a:p>
            <a:r>
              <a:t>Title Text</a:t>
            </a:r>
          </a:p>
        </p:txBody>
      </p:sp>
      <p:sp>
        <p:nvSpPr>
          <p:cNvPr id="175" name="Body Level One…"/>
          <p:cNvSpPr txBox="1">
            <a:spLocks noGrp="1"/>
          </p:cNvSpPr>
          <p:nvPr>
            <p:ph type="body" sz="half" idx="1"/>
          </p:nvPr>
        </p:nvSpPr>
        <p:spPr>
          <a:xfrm>
            <a:off x="1141409" y="2249485"/>
            <a:ext cx="4878391" cy="354171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83" name="Title Text"/>
          <p:cNvSpPr txBox="1">
            <a:spLocks noGrp="1"/>
          </p:cNvSpPr>
          <p:nvPr>
            <p:ph type="title"/>
          </p:nvPr>
        </p:nvSpPr>
        <p:spPr>
          <a:xfrm>
            <a:off x="1141411" y="619126"/>
            <a:ext cx="9906001" cy="1477962"/>
          </a:xfrm>
          <a:prstGeom prst="rect">
            <a:avLst/>
          </a:prstGeom>
        </p:spPr>
        <p:txBody>
          <a:bodyPr/>
          <a:lstStyle/>
          <a:p>
            <a:r>
              <a:t>Title Text</a:t>
            </a:r>
          </a:p>
        </p:txBody>
      </p:sp>
      <p:sp>
        <p:nvSpPr>
          <p:cNvPr id="184" name="Body Level One…"/>
          <p:cNvSpPr txBox="1">
            <a:spLocks noGrp="1"/>
          </p:cNvSpPr>
          <p:nvPr>
            <p:ph type="body" sz="quarter" idx="1"/>
          </p:nvPr>
        </p:nvSpPr>
        <p:spPr>
          <a:xfrm>
            <a:off x="1370018" y="2249485"/>
            <a:ext cx="4649784" cy="823913"/>
          </a:xfrm>
          <a:prstGeom prst="rect">
            <a:avLst/>
          </a:prstGeom>
        </p:spPr>
        <p:txBody>
          <a:bodyPr anchor="b"/>
          <a:lstStyle>
            <a:lvl1pPr marL="0" indent="0">
              <a:lnSpc>
                <a:spcPct val="90000"/>
              </a:lnSpc>
              <a:buSzTx/>
              <a:buFontTx/>
              <a:buNone/>
              <a:defRPr cap="all"/>
            </a:lvl1pPr>
            <a:lvl2pPr marL="0" indent="457200">
              <a:lnSpc>
                <a:spcPct val="90000"/>
              </a:lnSpc>
              <a:buSzTx/>
              <a:buFontTx/>
              <a:buNone/>
              <a:defRPr cap="all"/>
            </a:lvl2pPr>
            <a:lvl3pPr marL="0" indent="914400">
              <a:lnSpc>
                <a:spcPct val="90000"/>
              </a:lnSpc>
              <a:buSzTx/>
              <a:buFontTx/>
              <a:buNone/>
              <a:defRPr cap="all"/>
            </a:lvl3pPr>
            <a:lvl4pPr marL="0" indent="1371600">
              <a:lnSpc>
                <a:spcPct val="90000"/>
              </a:lnSpc>
              <a:buSzTx/>
              <a:buFontTx/>
              <a:buNone/>
              <a:defRPr cap="all"/>
            </a:lvl4pPr>
            <a:lvl5pPr marL="0" indent="1828800">
              <a:lnSpc>
                <a:spcPct val="90000"/>
              </a:lnSpc>
              <a:buSzTx/>
              <a:buFontTx/>
              <a:buNone/>
              <a:defRPr cap="all"/>
            </a:lvl5pPr>
          </a:lstStyle>
          <a:p>
            <a:r>
              <a:t>Body Level One</a:t>
            </a:r>
          </a:p>
          <a:p>
            <a:pPr lvl="1"/>
            <a:r>
              <a:t>Body Level Two</a:t>
            </a:r>
          </a:p>
          <a:p>
            <a:pPr lvl="2"/>
            <a:r>
              <a:t>Body Level Three</a:t>
            </a:r>
          </a:p>
          <a:p>
            <a:pPr lvl="3"/>
            <a:r>
              <a:t>Body Level Four</a:t>
            </a:r>
          </a:p>
          <a:p>
            <a:pPr lvl="4"/>
            <a:r>
              <a:t>Body Level Five</a:t>
            </a:r>
          </a:p>
        </p:txBody>
      </p:sp>
      <p:sp>
        <p:nvSpPr>
          <p:cNvPr id="185" name="Text Placeholder 4"/>
          <p:cNvSpPr>
            <a:spLocks noGrp="1"/>
          </p:cNvSpPr>
          <p:nvPr>
            <p:ph type="body" sz="quarter" idx="21"/>
          </p:nvPr>
        </p:nvSpPr>
        <p:spPr>
          <a:xfrm>
            <a:off x="6400808" y="2249484"/>
            <a:ext cx="4646603" cy="823913"/>
          </a:xfrm>
          <a:prstGeom prst="rect">
            <a:avLst/>
          </a:prstGeom>
        </p:spPr>
        <p:txBody>
          <a:bodyPr anchor="b"/>
          <a:lstStyle/>
          <a:p>
            <a:pPr marL="0" indent="0">
              <a:lnSpc>
                <a:spcPct val="90000"/>
              </a:lnSpc>
              <a:buSzTx/>
              <a:buFontTx/>
              <a:buNone/>
              <a:defRPr cap="all"/>
            </a:pPr>
            <a:endParaRPr/>
          </a:p>
        </p:txBody>
      </p:sp>
      <p:sp>
        <p:nvSpPr>
          <p:cNvPr id="1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93" name="Title Text"/>
          <p:cNvSpPr txBox="1">
            <a:spLocks noGrp="1"/>
          </p:cNvSpPr>
          <p:nvPr>
            <p:ph type="title"/>
          </p:nvPr>
        </p:nvSpPr>
        <p:spPr>
          <a:prstGeom prst="rect">
            <a:avLst/>
          </a:prstGeom>
        </p:spPr>
        <p:txBody>
          <a:bodyPr/>
          <a:lstStyle/>
          <a:p>
            <a:r>
              <a:t>Title Text</a:t>
            </a:r>
          </a:p>
        </p:txBody>
      </p:sp>
      <p:sp>
        <p:nvSpPr>
          <p:cNvPr id="1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08" name="Title Text"/>
          <p:cNvSpPr txBox="1">
            <a:spLocks noGrp="1"/>
          </p:cNvSpPr>
          <p:nvPr>
            <p:ph type="title"/>
          </p:nvPr>
        </p:nvSpPr>
        <p:spPr>
          <a:xfrm>
            <a:off x="1146705" y="609601"/>
            <a:ext cx="3856038" cy="1639885"/>
          </a:xfrm>
          <a:prstGeom prst="rect">
            <a:avLst/>
          </a:prstGeom>
        </p:spPr>
        <p:txBody>
          <a:bodyPr anchor="b"/>
          <a:lstStyle>
            <a:lvl1pPr>
              <a:defRPr sz="3200"/>
            </a:lvl1pPr>
          </a:lstStyle>
          <a:p>
            <a:r>
              <a:t>Title Text</a:t>
            </a:r>
          </a:p>
        </p:txBody>
      </p:sp>
      <p:sp>
        <p:nvSpPr>
          <p:cNvPr id="209" name="Body Level One…"/>
          <p:cNvSpPr txBox="1">
            <a:spLocks noGrp="1"/>
          </p:cNvSpPr>
          <p:nvPr>
            <p:ph type="body" sz="half" idx="1"/>
          </p:nvPr>
        </p:nvSpPr>
        <p:spPr>
          <a:xfrm>
            <a:off x="5156200" y="592666"/>
            <a:ext cx="5891210" cy="5198534"/>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210" name="Text Placeholder 3"/>
          <p:cNvSpPr>
            <a:spLocks noGrp="1"/>
          </p:cNvSpPr>
          <p:nvPr>
            <p:ph type="body" sz="quarter" idx="21"/>
          </p:nvPr>
        </p:nvSpPr>
        <p:spPr>
          <a:xfrm>
            <a:off x="1146704" y="2249485"/>
            <a:ext cx="3856039" cy="3541715"/>
          </a:xfrm>
          <a:prstGeom prst="rect">
            <a:avLst/>
          </a:prstGeom>
        </p:spPr>
        <p:txBody>
          <a:bodyPr/>
          <a:lstStyle/>
          <a:p>
            <a:pPr marL="0" indent="0">
              <a:buSzTx/>
              <a:buFontTx/>
              <a:buNone/>
              <a:defRPr sz="1600"/>
            </a:pPr>
            <a:endParaRPr/>
          </a:p>
        </p:txBody>
      </p:sp>
      <p:sp>
        <p:nvSpPr>
          <p:cNvPr id="2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18" name="Title Text"/>
          <p:cNvSpPr txBox="1">
            <a:spLocks noGrp="1"/>
          </p:cNvSpPr>
          <p:nvPr>
            <p:ph type="title"/>
          </p:nvPr>
        </p:nvSpPr>
        <p:spPr>
          <a:xfrm>
            <a:off x="1141412" y="609600"/>
            <a:ext cx="5934509" cy="1639886"/>
          </a:xfrm>
          <a:prstGeom prst="rect">
            <a:avLst/>
          </a:prstGeom>
        </p:spPr>
        <p:txBody>
          <a:bodyPr anchor="b"/>
          <a:lstStyle>
            <a:lvl1pPr>
              <a:defRPr sz="3200"/>
            </a:lvl1pPr>
          </a:lstStyle>
          <a:p>
            <a:r>
              <a:t>Title Text</a:t>
            </a:r>
          </a:p>
        </p:txBody>
      </p:sp>
      <p:sp>
        <p:nvSpPr>
          <p:cNvPr id="219" name="Picture Placeholder 2"/>
          <p:cNvSpPr>
            <a:spLocks noGrp="1"/>
          </p:cNvSpPr>
          <p:nvPr>
            <p:ph type="pic" sz="half" idx="21"/>
          </p:nvPr>
        </p:nvSpPr>
        <p:spPr>
          <a:xfrm>
            <a:off x="7380720" y="609600"/>
            <a:ext cx="3666691" cy="5181601"/>
          </a:xfrm>
          <a:prstGeom prst="rect">
            <a:avLst/>
          </a:prstGeom>
          <a:ln w="19050" cap="sq">
            <a:solidFill>
              <a:srgbClr val="B4FFFF">
                <a:alpha val="60000"/>
              </a:srgbClr>
            </a:solidFill>
            <a:miter lim="800000"/>
          </a:ln>
          <a:effectLst>
            <a:outerShdw blurRad="88900" dist="38100" dir="5400000" rotWithShape="0">
              <a:srgbClr val="000000">
                <a:alpha val="40000"/>
              </a:srgbClr>
            </a:outerShdw>
          </a:effectLst>
        </p:spPr>
        <p:txBody>
          <a:bodyPr lIns="91439" rIns="91439">
            <a:noAutofit/>
          </a:bodyPr>
          <a:lstStyle/>
          <a:p>
            <a:endParaRPr/>
          </a:p>
        </p:txBody>
      </p:sp>
      <p:sp>
        <p:nvSpPr>
          <p:cNvPr id="220" name="Body Level One…"/>
          <p:cNvSpPr txBox="1">
            <a:spLocks noGrp="1"/>
          </p:cNvSpPr>
          <p:nvPr>
            <p:ph type="body" sz="half" idx="1"/>
          </p:nvPr>
        </p:nvSpPr>
        <p:spPr>
          <a:xfrm>
            <a:off x="1141409" y="2249485"/>
            <a:ext cx="5934513" cy="3541715"/>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pic>
        <p:nvPicPr>
          <p:cNvPr id="2" name="Picture 2" descr="Picture 2"/>
          <p:cNvPicPr>
            <a:picLocks noChangeAspect="1"/>
          </p:cNvPicPr>
          <p:nvPr/>
        </p:nvPicPr>
        <p:blipFill>
          <a:blip r:embed="rId18"/>
          <a:stretch>
            <a:fillRect/>
          </a:stretch>
        </p:blipFill>
        <p:spPr>
          <a:xfrm>
            <a:off x="0" y="-2"/>
            <a:ext cx="12192004" cy="6858002"/>
          </a:xfrm>
          <a:prstGeom prst="rect">
            <a:avLst/>
          </a:prstGeom>
          <a:ln w="12700">
            <a:miter lim="400000"/>
          </a:ln>
        </p:spPr>
      </p:pic>
      <p:grpSp>
        <p:nvGrpSpPr>
          <p:cNvPr id="41" name="Group 7"/>
          <p:cNvGrpSpPr/>
          <p:nvPr/>
        </p:nvGrpSpPr>
        <p:grpSpPr>
          <a:xfrm>
            <a:off x="-14289" y="0"/>
            <a:ext cx="12053890" cy="6858001"/>
            <a:chOff x="0" y="0"/>
            <a:chExt cx="12053887" cy="6858000"/>
          </a:xfrm>
        </p:grpSpPr>
        <p:grpSp>
          <p:nvGrpSpPr>
            <p:cNvPr id="29" name="Group 8"/>
            <p:cNvGrpSpPr/>
            <p:nvPr/>
          </p:nvGrpSpPr>
          <p:grpSpPr>
            <a:xfrm>
              <a:off x="0" y="0"/>
              <a:ext cx="1213645" cy="6858001"/>
              <a:chOff x="0" y="0"/>
              <a:chExt cx="1213644" cy="6858000"/>
            </a:xfrm>
          </p:grpSpPr>
          <p:sp>
            <p:nvSpPr>
              <p:cNvPr id="3" name="Rectangle 5"/>
              <p:cNvSpPr/>
              <p:nvPr/>
            </p:nvSpPr>
            <p:spPr>
              <a:xfrm>
                <a:off x="128587" y="4763"/>
                <a:ext cx="23814" cy="2181225"/>
              </a:xfrm>
              <a:prstGeom prst="rect">
                <a:avLst/>
              </a:pr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4" name="Freeform 6"/>
              <p:cNvSpPr/>
              <p:nvPr/>
            </p:nvSpPr>
            <p:spPr>
              <a:xfrm>
                <a:off x="47625" y="2176462"/>
                <a:ext cx="190500"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5" name="Freeform 7"/>
              <p:cNvSpPr/>
              <p:nvPr/>
            </p:nvSpPr>
            <p:spPr>
              <a:xfrm>
                <a:off x="42863" y="4021137"/>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6" name="Freeform 8"/>
              <p:cNvSpPr/>
              <p:nvPr/>
            </p:nvSpPr>
            <p:spPr>
              <a:xfrm>
                <a:off x="214313" y="4763"/>
                <a:ext cx="369889" cy="1811338"/>
              </a:xfrm>
              <a:custGeom>
                <a:avLst/>
                <a:gdLst/>
                <a:ahLst/>
                <a:cxnLst>
                  <a:cxn ang="0">
                    <a:pos x="wd2" y="hd2"/>
                  </a:cxn>
                  <a:cxn ang="5400000">
                    <a:pos x="wd2" y="hd2"/>
                  </a:cxn>
                  <a:cxn ang="10800000">
                    <a:pos x="wd2" y="hd2"/>
                  </a:cxn>
                  <a:cxn ang="16200000">
                    <a:pos x="wd2" y="hd2"/>
                  </a:cxn>
                </a:cxnLst>
                <a:rect l="0" t="0" r="r" b="b"/>
                <a:pathLst>
                  <a:path w="21600" h="21600" extrusionOk="0">
                    <a:moveTo>
                      <a:pt x="20209" y="21600"/>
                    </a:moveTo>
                    <a:lnTo>
                      <a:pt x="0" y="11851"/>
                    </a:lnTo>
                    <a:lnTo>
                      <a:pt x="0" y="0"/>
                    </a:lnTo>
                    <a:lnTo>
                      <a:pt x="1391" y="0"/>
                    </a:lnTo>
                    <a:lnTo>
                      <a:pt x="1391" y="11794"/>
                    </a:lnTo>
                    <a:lnTo>
                      <a:pt x="21600" y="21486"/>
                    </a:lnTo>
                    <a:lnTo>
                      <a:pt x="20209"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7" name="Freeform 9"/>
              <p:cNvSpPr/>
              <p:nvPr/>
            </p:nvSpPr>
            <p:spPr>
              <a:xfrm>
                <a:off x="517525" y="1801812"/>
                <a:ext cx="190500"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7820" y="0"/>
                      <a:pt x="21600" y="324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4860"/>
                      <a:pt x="1674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8" name="Freeform 10"/>
              <p:cNvSpPr/>
              <p:nvPr/>
            </p:nvSpPr>
            <p:spPr>
              <a:xfrm>
                <a:off x="300038" y="4762"/>
                <a:ext cx="369889" cy="1430339"/>
              </a:xfrm>
              <a:custGeom>
                <a:avLst/>
                <a:gdLst/>
                <a:ahLst/>
                <a:cxnLst>
                  <a:cxn ang="0">
                    <a:pos x="wd2" y="hd2"/>
                  </a:cxn>
                  <a:cxn ang="5400000">
                    <a:pos x="wd2" y="hd2"/>
                  </a:cxn>
                  <a:cxn ang="10800000">
                    <a:pos x="wd2" y="hd2"/>
                  </a:cxn>
                  <a:cxn ang="16200000">
                    <a:pos x="wd2" y="hd2"/>
                  </a:cxn>
                </a:cxnLst>
                <a:rect l="0" t="0" r="r" b="b"/>
                <a:pathLst>
                  <a:path w="21600" h="21600" extrusionOk="0">
                    <a:moveTo>
                      <a:pt x="20488" y="21600"/>
                    </a:moveTo>
                    <a:lnTo>
                      <a:pt x="0" y="9182"/>
                    </a:lnTo>
                    <a:lnTo>
                      <a:pt x="0" y="0"/>
                    </a:lnTo>
                    <a:lnTo>
                      <a:pt x="1669" y="0"/>
                    </a:lnTo>
                    <a:lnTo>
                      <a:pt x="1669" y="9110"/>
                    </a:lnTo>
                    <a:lnTo>
                      <a:pt x="21600" y="21456"/>
                    </a:lnTo>
                    <a:lnTo>
                      <a:pt x="20488"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9" name="Freeform 11"/>
              <p:cNvSpPr/>
              <p:nvPr/>
            </p:nvSpPr>
            <p:spPr>
              <a:xfrm>
                <a:off x="560388" y="0"/>
                <a:ext cx="152401" cy="9128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550" y="21600"/>
                    </a:lnTo>
                    <a:lnTo>
                      <a:pt x="17550" y="7213"/>
                    </a:lnTo>
                    <a:lnTo>
                      <a:pt x="0" y="225"/>
                    </a:lnTo>
                    <a:lnTo>
                      <a:pt x="3375" y="0"/>
                    </a:lnTo>
                    <a:lnTo>
                      <a:pt x="21600" y="7100"/>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0" name="Freeform 12"/>
              <p:cNvSpPr/>
              <p:nvPr/>
            </p:nvSpPr>
            <p:spPr>
              <a:xfrm>
                <a:off x="603250" y="1420812"/>
                <a:ext cx="190500"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7820" y="0"/>
                      <a:pt x="21600" y="378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4860"/>
                      <a:pt x="1674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1" name="Freeform 13"/>
              <p:cNvSpPr/>
              <p:nvPr/>
            </p:nvSpPr>
            <p:spPr>
              <a:xfrm>
                <a:off x="603250" y="903287"/>
                <a:ext cx="190500"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2" name="Freeform 14"/>
              <p:cNvSpPr/>
              <p:nvPr/>
            </p:nvSpPr>
            <p:spPr>
              <a:xfrm>
                <a:off x="655638" y="0"/>
                <a:ext cx="422276" cy="527050"/>
              </a:xfrm>
              <a:custGeom>
                <a:avLst/>
                <a:gdLst/>
                <a:ahLst/>
                <a:cxnLst>
                  <a:cxn ang="0">
                    <a:pos x="wd2" y="hd2"/>
                  </a:cxn>
                  <a:cxn ang="5400000">
                    <a:pos x="wd2" y="hd2"/>
                  </a:cxn>
                  <a:cxn ang="10800000">
                    <a:pos x="wd2" y="hd2"/>
                  </a:cxn>
                  <a:cxn ang="16200000">
                    <a:pos x="wd2" y="hd2"/>
                  </a:cxn>
                </a:cxnLst>
                <a:rect l="0" t="0" r="r" b="b"/>
                <a:pathLst>
                  <a:path w="21600" h="21600" extrusionOk="0">
                    <a:moveTo>
                      <a:pt x="20869" y="21600"/>
                    </a:moveTo>
                    <a:lnTo>
                      <a:pt x="3898" y="8002"/>
                    </a:lnTo>
                    <a:lnTo>
                      <a:pt x="0" y="390"/>
                    </a:lnTo>
                    <a:lnTo>
                      <a:pt x="1218" y="0"/>
                    </a:lnTo>
                    <a:lnTo>
                      <a:pt x="5116" y="7417"/>
                    </a:lnTo>
                    <a:lnTo>
                      <a:pt x="21600" y="20819"/>
                    </a:lnTo>
                    <a:lnTo>
                      <a:pt x="20869"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3" name="Freeform 15"/>
              <p:cNvSpPr/>
              <p:nvPr/>
            </p:nvSpPr>
            <p:spPr>
              <a:xfrm>
                <a:off x="1042193" y="488949"/>
                <a:ext cx="147639" cy="147639"/>
              </a:xfrm>
              <a:custGeom>
                <a:avLst/>
                <a:gdLst/>
                <a:ahLst/>
                <a:cxnLst>
                  <a:cxn ang="0">
                    <a:pos x="wd2" y="hd2"/>
                  </a:cxn>
                  <a:cxn ang="5400000">
                    <a:pos x="wd2" y="hd2"/>
                  </a:cxn>
                  <a:cxn ang="10800000">
                    <a:pos x="wd2" y="hd2"/>
                  </a:cxn>
                  <a:cxn ang="16200000">
                    <a:pos x="wd2" y="hd2"/>
                  </a:cxn>
                </a:cxnLst>
                <a:rect l="0" t="0" r="r" b="b"/>
                <a:pathLst>
                  <a:path w="19694" h="21600" extrusionOk="0">
                    <a:moveTo>
                      <a:pt x="9847" y="21600"/>
                    </a:moveTo>
                    <a:cubicBezTo>
                      <a:pt x="7306" y="21600"/>
                      <a:pt x="4765" y="20903"/>
                      <a:pt x="2859" y="18813"/>
                    </a:cubicBezTo>
                    <a:cubicBezTo>
                      <a:pt x="-953" y="13935"/>
                      <a:pt x="-953" y="6968"/>
                      <a:pt x="2859" y="2787"/>
                    </a:cubicBezTo>
                    <a:cubicBezTo>
                      <a:pt x="4765" y="697"/>
                      <a:pt x="7306" y="0"/>
                      <a:pt x="9847" y="0"/>
                    </a:cubicBezTo>
                    <a:cubicBezTo>
                      <a:pt x="12388" y="0"/>
                      <a:pt x="14929" y="697"/>
                      <a:pt x="16835" y="2787"/>
                    </a:cubicBezTo>
                    <a:cubicBezTo>
                      <a:pt x="20647" y="6968"/>
                      <a:pt x="20647" y="13935"/>
                      <a:pt x="16835" y="18813"/>
                    </a:cubicBezTo>
                    <a:cubicBezTo>
                      <a:pt x="14929" y="20903"/>
                      <a:pt x="12388" y="21600"/>
                      <a:pt x="9847" y="21600"/>
                    </a:cubicBezTo>
                    <a:close/>
                    <a:moveTo>
                      <a:pt x="9847" y="2787"/>
                    </a:moveTo>
                    <a:cubicBezTo>
                      <a:pt x="7941" y="2787"/>
                      <a:pt x="6035" y="3484"/>
                      <a:pt x="4765" y="4877"/>
                    </a:cubicBezTo>
                    <a:cubicBezTo>
                      <a:pt x="1588" y="8361"/>
                      <a:pt x="1588" y="13239"/>
                      <a:pt x="4765" y="16723"/>
                    </a:cubicBezTo>
                    <a:cubicBezTo>
                      <a:pt x="6035" y="18116"/>
                      <a:pt x="7941" y="18813"/>
                      <a:pt x="9847" y="18813"/>
                    </a:cubicBezTo>
                    <a:cubicBezTo>
                      <a:pt x="11753" y="18813"/>
                      <a:pt x="13659" y="18116"/>
                      <a:pt x="14929" y="16723"/>
                    </a:cubicBezTo>
                    <a:cubicBezTo>
                      <a:pt x="18106" y="13239"/>
                      <a:pt x="18106" y="8361"/>
                      <a:pt x="14929" y="4877"/>
                    </a:cubicBezTo>
                    <a:cubicBezTo>
                      <a:pt x="13659" y="3484"/>
                      <a:pt x="11753" y="2787"/>
                      <a:pt x="9847" y="2787"/>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4" name="Freeform 17"/>
              <p:cNvSpPr/>
              <p:nvPr/>
            </p:nvSpPr>
            <p:spPr>
              <a:xfrm>
                <a:off x="23813" y="1801812"/>
                <a:ext cx="123826" cy="127001"/>
              </a:xfrm>
              <a:custGeom>
                <a:avLst/>
                <a:gdLst/>
                <a:ahLst/>
                <a:cxnLst>
                  <a:cxn ang="0">
                    <a:pos x="wd2" y="hd2"/>
                  </a:cxn>
                  <a:cxn ang="5400000">
                    <a:pos x="wd2" y="hd2"/>
                  </a:cxn>
                  <a:cxn ang="10800000">
                    <a:pos x="wd2" y="hd2"/>
                  </a:cxn>
                  <a:cxn ang="16200000">
                    <a:pos x="wd2" y="hd2"/>
                  </a:cxn>
                </a:cxnLst>
                <a:rect l="0" t="0" r="r" b="b"/>
                <a:pathLst>
                  <a:path w="21600" h="21600" extrusionOk="0">
                    <a:moveTo>
                      <a:pt x="1662" y="21600"/>
                    </a:moveTo>
                    <a:lnTo>
                      <a:pt x="0" y="19170"/>
                    </a:lnTo>
                    <a:lnTo>
                      <a:pt x="19108" y="0"/>
                    </a:lnTo>
                    <a:lnTo>
                      <a:pt x="21600" y="2430"/>
                    </a:lnTo>
                    <a:lnTo>
                      <a:pt x="1662"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5" name="Freeform 18"/>
              <p:cNvSpPr/>
              <p:nvPr/>
            </p:nvSpPr>
            <p:spPr>
              <a:xfrm>
                <a:off x="4763" y="3549649"/>
                <a:ext cx="147639" cy="4810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116" y="21600"/>
                    </a:lnTo>
                    <a:lnTo>
                      <a:pt x="18116" y="5560"/>
                    </a:lnTo>
                    <a:lnTo>
                      <a:pt x="0" y="855"/>
                    </a:lnTo>
                    <a:lnTo>
                      <a:pt x="2787" y="0"/>
                    </a:lnTo>
                    <a:lnTo>
                      <a:pt x="21600" y="4919"/>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6" name="Freeform 19"/>
              <p:cNvSpPr/>
              <p:nvPr/>
            </p:nvSpPr>
            <p:spPr>
              <a:xfrm>
                <a:off x="142875" y="1382712"/>
                <a:ext cx="142875" cy="4762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720" y="21600"/>
                    </a:lnTo>
                    <a:lnTo>
                      <a:pt x="18720" y="6048"/>
                    </a:lnTo>
                    <a:lnTo>
                      <a:pt x="0" y="648"/>
                    </a:lnTo>
                    <a:lnTo>
                      <a:pt x="2160" y="0"/>
                    </a:lnTo>
                    <a:lnTo>
                      <a:pt x="21600" y="5832"/>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7" name="Freeform 20"/>
              <p:cNvSpPr/>
              <p:nvPr/>
            </p:nvSpPr>
            <p:spPr>
              <a:xfrm>
                <a:off x="219075" y="1849437"/>
                <a:ext cx="114300" cy="10795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5400" y="21600"/>
                      <a:pt x="0" y="16904"/>
                      <a:pt x="0" y="11270"/>
                    </a:cubicBezTo>
                    <a:cubicBezTo>
                      <a:pt x="0" y="4696"/>
                      <a:pt x="5400" y="0"/>
                      <a:pt x="10800" y="0"/>
                    </a:cubicBezTo>
                    <a:cubicBezTo>
                      <a:pt x="16200" y="0"/>
                      <a:pt x="21600" y="4696"/>
                      <a:pt x="21600" y="11270"/>
                    </a:cubicBezTo>
                    <a:cubicBezTo>
                      <a:pt x="21600" y="16904"/>
                      <a:pt x="16200" y="21600"/>
                      <a:pt x="10800" y="21600"/>
                    </a:cubicBezTo>
                    <a:close/>
                    <a:moveTo>
                      <a:pt x="10800" y="3757"/>
                    </a:moveTo>
                    <a:cubicBezTo>
                      <a:pt x="7200" y="3757"/>
                      <a:pt x="3600" y="7513"/>
                      <a:pt x="3600" y="11270"/>
                    </a:cubicBezTo>
                    <a:cubicBezTo>
                      <a:pt x="3600" y="15026"/>
                      <a:pt x="7200" y="17843"/>
                      <a:pt x="10800" y="17843"/>
                    </a:cubicBezTo>
                    <a:cubicBezTo>
                      <a:pt x="14400" y="17843"/>
                      <a:pt x="18000" y="15026"/>
                      <a:pt x="18000" y="11270"/>
                    </a:cubicBezTo>
                    <a:cubicBezTo>
                      <a:pt x="18000" y="7513"/>
                      <a:pt x="14400" y="3757"/>
                      <a:pt x="10800" y="3757"/>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8" name="Rectangle 21"/>
              <p:cNvSpPr/>
              <p:nvPr/>
            </p:nvSpPr>
            <p:spPr>
              <a:xfrm>
                <a:off x="147637" y="4662487"/>
                <a:ext cx="23814" cy="2181225"/>
              </a:xfrm>
              <a:prstGeom prst="rect">
                <a:avLst/>
              </a:pr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9" name="Freeform 22"/>
              <p:cNvSpPr/>
              <p:nvPr/>
            </p:nvSpPr>
            <p:spPr>
              <a:xfrm>
                <a:off x="238125" y="5041899"/>
                <a:ext cx="369889" cy="1801814"/>
              </a:xfrm>
              <a:custGeom>
                <a:avLst/>
                <a:gdLst/>
                <a:ahLst/>
                <a:cxnLst>
                  <a:cxn ang="0">
                    <a:pos x="wd2" y="hd2"/>
                  </a:cxn>
                  <a:cxn ang="5400000">
                    <a:pos x="wd2" y="hd2"/>
                  </a:cxn>
                  <a:cxn ang="10800000">
                    <a:pos x="wd2" y="hd2"/>
                  </a:cxn>
                  <a:cxn ang="16200000">
                    <a:pos x="wd2" y="hd2"/>
                  </a:cxn>
                </a:cxnLst>
                <a:rect l="0" t="0" r="r" b="b"/>
                <a:pathLst>
                  <a:path w="21600" h="21600" extrusionOk="0">
                    <a:moveTo>
                      <a:pt x="1391" y="21600"/>
                    </a:moveTo>
                    <a:lnTo>
                      <a:pt x="0" y="21600"/>
                    </a:lnTo>
                    <a:lnTo>
                      <a:pt x="0" y="9744"/>
                    </a:lnTo>
                    <a:lnTo>
                      <a:pt x="20209" y="0"/>
                    </a:lnTo>
                    <a:lnTo>
                      <a:pt x="21600" y="114"/>
                    </a:lnTo>
                    <a:lnTo>
                      <a:pt x="1391" y="9858"/>
                    </a:lnTo>
                    <a:lnTo>
                      <a:pt x="1391"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0" name="Freeform 23"/>
              <p:cNvSpPr/>
              <p:nvPr/>
            </p:nvSpPr>
            <p:spPr>
              <a:xfrm>
                <a:off x="66675" y="4481512"/>
                <a:ext cx="190500"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1" name="Freeform 24"/>
              <p:cNvSpPr/>
              <p:nvPr/>
            </p:nvSpPr>
            <p:spPr>
              <a:xfrm>
                <a:off x="0" y="5627687"/>
                <a:ext cx="85725" cy="12160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4400" y="21600"/>
                    </a:lnTo>
                    <a:lnTo>
                      <a:pt x="14400" y="4202"/>
                    </a:lnTo>
                    <a:lnTo>
                      <a:pt x="0" y="85"/>
                    </a:lnTo>
                    <a:lnTo>
                      <a:pt x="7200" y="0"/>
                    </a:lnTo>
                    <a:lnTo>
                      <a:pt x="21600" y="4117"/>
                    </a:lnTo>
                    <a:lnTo>
                      <a:pt x="21600"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2" name="Freeform 25"/>
              <p:cNvSpPr/>
              <p:nvPr/>
            </p:nvSpPr>
            <p:spPr>
              <a:xfrm>
                <a:off x="541338" y="4867274"/>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3" name="Freeform 26"/>
              <p:cNvSpPr/>
              <p:nvPr/>
            </p:nvSpPr>
            <p:spPr>
              <a:xfrm>
                <a:off x="323850" y="5422899"/>
                <a:ext cx="374650" cy="1425576"/>
              </a:xfrm>
              <a:custGeom>
                <a:avLst/>
                <a:gdLst/>
                <a:ahLst/>
                <a:cxnLst>
                  <a:cxn ang="0">
                    <a:pos x="wd2" y="hd2"/>
                  </a:cxn>
                  <a:cxn ang="5400000">
                    <a:pos x="wd2" y="hd2"/>
                  </a:cxn>
                  <a:cxn ang="10800000">
                    <a:pos x="wd2" y="hd2"/>
                  </a:cxn>
                  <a:cxn ang="16200000">
                    <a:pos x="wd2" y="hd2"/>
                  </a:cxn>
                </a:cxnLst>
                <a:rect l="0" t="0" r="r" b="b"/>
                <a:pathLst>
                  <a:path w="21600" h="21600" extrusionOk="0">
                    <a:moveTo>
                      <a:pt x="1647" y="21600"/>
                    </a:moveTo>
                    <a:lnTo>
                      <a:pt x="0" y="21600"/>
                    </a:lnTo>
                    <a:lnTo>
                      <a:pt x="0" y="12388"/>
                    </a:lnTo>
                    <a:lnTo>
                      <a:pt x="275" y="12315"/>
                    </a:lnTo>
                    <a:lnTo>
                      <a:pt x="20227" y="0"/>
                    </a:lnTo>
                    <a:lnTo>
                      <a:pt x="21600" y="144"/>
                    </a:lnTo>
                    <a:lnTo>
                      <a:pt x="1647" y="12460"/>
                    </a:lnTo>
                    <a:lnTo>
                      <a:pt x="1647"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4" name="Freeform 27"/>
              <p:cNvSpPr/>
              <p:nvPr/>
            </p:nvSpPr>
            <p:spPr>
              <a:xfrm>
                <a:off x="584200" y="5945187"/>
                <a:ext cx="152400" cy="912814"/>
              </a:xfrm>
              <a:custGeom>
                <a:avLst/>
                <a:gdLst/>
                <a:ahLst/>
                <a:cxnLst>
                  <a:cxn ang="0">
                    <a:pos x="wd2" y="hd2"/>
                  </a:cxn>
                  <a:cxn ang="5400000">
                    <a:pos x="wd2" y="hd2"/>
                  </a:cxn>
                  <a:cxn ang="10800000">
                    <a:pos x="wd2" y="hd2"/>
                  </a:cxn>
                  <a:cxn ang="16200000">
                    <a:pos x="wd2" y="hd2"/>
                  </a:cxn>
                </a:cxnLst>
                <a:rect l="0" t="0" r="r" b="b"/>
                <a:pathLst>
                  <a:path w="21600" h="21600" extrusionOk="0">
                    <a:moveTo>
                      <a:pt x="3375" y="21600"/>
                    </a:moveTo>
                    <a:lnTo>
                      <a:pt x="0" y="21375"/>
                    </a:lnTo>
                    <a:lnTo>
                      <a:pt x="18225" y="14387"/>
                    </a:lnTo>
                    <a:lnTo>
                      <a:pt x="18225" y="0"/>
                    </a:lnTo>
                    <a:lnTo>
                      <a:pt x="21600" y="0"/>
                    </a:lnTo>
                    <a:lnTo>
                      <a:pt x="21600" y="14500"/>
                    </a:lnTo>
                    <a:lnTo>
                      <a:pt x="3375"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5" name="Freeform 28"/>
              <p:cNvSpPr/>
              <p:nvPr/>
            </p:nvSpPr>
            <p:spPr>
              <a:xfrm>
                <a:off x="627063" y="5246687"/>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6" name="Freeform 29"/>
              <p:cNvSpPr/>
              <p:nvPr/>
            </p:nvSpPr>
            <p:spPr>
              <a:xfrm>
                <a:off x="627063" y="5764212"/>
                <a:ext cx="190501"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7" name="Freeform 30"/>
              <p:cNvSpPr/>
              <p:nvPr/>
            </p:nvSpPr>
            <p:spPr>
              <a:xfrm>
                <a:off x="684213" y="6330949"/>
                <a:ext cx="417513" cy="517526"/>
              </a:xfrm>
              <a:custGeom>
                <a:avLst/>
                <a:gdLst/>
                <a:ahLst/>
                <a:cxnLst>
                  <a:cxn ang="0">
                    <a:pos x="wd2" y="hd2"/>
                  </a:cxn>
                  <a:cxn ang="5400000">
                    <a:pos x="wd2" y="hd2"/>
                  </a:cxn>
                  <a:cxn ang="10800000">
                    <a:pos x="wd2" y="hd2"/>
                  </a:cxn>
                  <a:cxn ang="16200000">
                    <a:pos x="wd2" y="hd2"/>
                  </a:cxn>
                </a:cxnLst>
                <a:rect l="0" t="0" r="r" b="b"/>
                <a:pathLst>
                  <a:path w="21600" h="21600" extrusionOk="0">
                    <a:moveTo>
                      <a:pt x="1232" y="21600"/>
                    </a:moveTo>
                    <a:lnTo>
                      <a:pt x="0" y="21202"/>
                    </a:lnTo>
                    <a:lnTo>
                      <a:pt x="3696" y="13649"/>
                    </a:lnTo>
                    <a:lnTo>
                      <a:pt x="3942" y="13649"/>
                    </a:lnTo>
                    <a:lnTo>
                      <a:pt x="20861" y="0"/>
                    </a:lnTo>
                    <a:lnTo>
                      <a:pt x="21600" y="795"/>
                    </a:lnTo>
                    <a:lnTo>
                      <a:pt x="4928" y="14245"/>
                    </a:lnTo>
                    <a:lnTo>
                      <a:pt x="1232" y="21600"/>
                    </a:ln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8" name="Freeform 31"/>
              <p:cNvSpPr/>
              <p:nvPr/>
            </p:nvSpPr>
            <p:spPr>
              <a:xfrm>
                <a:off x="1063625" y="6221412"/>
                <a:ext cx="150020" cy="147639"/>
              </a:xfrm>
              <a:custGeom>
                <a:avLst/>
                <a:gdLst/>
                <a:ahLst/>
                <a:cxnLst>
                  <a:cxn ang="0">
                    <a:pos x="wd2" y="hd2"/>
                  </a:cxn>
                  <a:cxn ang="5400000">
                    <a:pos x="wd2" y="hd2"/>
                  </a:cxn>
                  <a:cxn ang="10800000">
                    <a:pos x="wd2" y="hd2"/>
                  </a:cxn>
                  <a:cxn ang="16200000">
                    <a:pos x="wd2" y="hd2"/>
                  </a:cxn>
                </a:cxnLst>
                <a:rect l="0" t="0" r="r" b="b"/>
                <a:pathLst>
                  <a:path w="20618" h="21600" extrusionOk="0">
                    <a:moveTo>
                      <a:pt x="10473" y="21600"/>
                    </a:moveTo>
                    <a:cubicBezTo>
                      <a:pt x="7855" y="21600"/>
                      <a:pt x="5236" y="20206"/>
                      <a:pt x="3273" y="18116"/>
                    </a:cubicBezTo>
                    <a:cubicBezTo>
                      <a:pt x="1309" y="16723"/>
                      <a:pt x="0" y="13935"/>
                      <a:pt x="0" y="10452"/>
                    </a:cubicBezTo>
                    <a:cubicBezTo>
                      <a:pt x="0" y="7665"/>
                      <a:pt x="1309" y="4877"/>
                      <a:pt x="3273" y="2787"/>
                    </a:cubicBezTo>
                    <a:cubicBezTo>
                      <a:pt x="5236" y="697"/>
                      <a:pt x="7855" y="0"/>
                      <a:pt x="10473" y="0"/>
                    </a:cubicBezTo>
                    <a:cubicBezTo>
                      <a:pt x="13091" y="0"/>
                      <a:pt x="15709" y="697"/>
                      <a:pt x="17673" y="2787"/>
                    </a:cubicBezTo>
                    <a:cubicBezTo>
                      <a:pt x="21600" y="6968"/>
                      <a:pt x="21600" y="13935"/>
                      <a:pt x="17673" y="18116"/>
                    </a:cubicBezTo>
                    <a:cubicBezTo>
                      <a:pt x="15709" y="20206"/>
                      <a:pt x="13091" y="21600"/>
                      <a:pt x="10473" y="21600"/>
                    </a:cubicBezTo>
                    <a:close/>
                    <a:moveTo>
                      <a:pt x="10473" y="2787"/>
                    </a:moveTo>
                    <a:cubicBezTo>
                      <a:pt x="8509" y="2787"/>
                      <a:pt x="6545" y="3484"/>
                      <a:pt x="5236" y="4877"/>
                    </a:cubicBezTo>
                    <a:cubicBezTo>
                      <a:pt x="3927" y="6271"/>
                      <a:pt x="2618" y="8361"/>
                      <a:pt x="2618" y="10452"/>
                    </a:cubicBezTo>
                    <a:cubicBezTo>
                      <a:pt x="2618" y="13239"/>
                      <a:pt x="3927" y="14632"/>
                      <a:pt x="5236" y="16723"/>
                    </a:cubicBezTo>
                    <a:cubicBezTo>
                      <a:pt x="6545" y="18116"/>
                      <a:pt x="8509" y="18813"/>
                      <a:pt x="10473" y="18813"/>
                    </a:cubicBezTo>
                    <a:cubicBezTo>
                      <a:pt x="12436" y="18813"/>
                      <a:pt x="14400" y="18116"/>
                      <a:pt x="15709" y="16723"/>
                    </a:cubicBezTo>
                    <a:cubicBezTo>
                      <a:pt x="18982" y="13239"/>
                      <a:pt x="18982" y="8361"/>
                      <a:pt x="15709" y="4877"/>
                    </a:cubicBezTo>
                    <a:cubicBezTo>
                      <a:pt x="14400" y="3484"/>
                      <a:pt x="12436" y="2787"/>
                      <a:pt x="10473" y="2787"/>
                    </a:cubicBezTo>
                    <a:close/>
                  </a:path>
                </a:pathLst>
              </a:custGeom>
              <a:gradFill flip="none" rotWithShape="1">
                <a:gsLst>
                  <a:gs pos="0">
                    <a:srgbClr val="82FFFF"/>
                  </a:gs>
                  <a:gs pos="100000">
                    <a:srgbClr val="3D97DE"/>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grpSp>
          <p:nvGrpSpPr>
            <p:cNvPr id="40" name="Group 9"/>
            <p:cNvGrpSpPr/>
            <p:nvPr/>
          </p:nvGrpSpPr>
          <p:grpSpPr>
            <a:xfrm>
              <a:off x="11386343" y="0"/>
              <a:ext cx="667545" cy="6848476"/>
              <a:chOff x="0" y="0"/>
              <a:chExt cx="667544" cy="6848475"/>
            </a:xfrm>
          </p:grpSpPr>
          <p:sp>
            <p:nvSpPr>
              <p:cNvPr id="30" name="Freeform 32"/>
              <p:cNvSpPr/>
              <p:nvPr/>
            </p:nvSpPr>
            <p:spPr>
              <a:xfrm>
                <a:off x="111919" y="0"/>
                <a:ext cx="417514" cy="512763"/>
              </a:xfrm>
              <a:custGeom>
                <a:avLst/>
                <a:gdLst/>
                <a:ahLst/>
                <a:cxnLst>
                  <a:cxn ang="0">
                    <a:pos x="wd2" y="hd2"/>
                  </a:cxn>
                  <a:cxn ang="5400000">
                    <a:pos x="wd2" y="hd2"/>
                  </a:cxn>
                  <a:cxn ang="10800000">
                    <a:pos x="wd2" y="hd2"/>
                  </a:cxn>
                  <a:cxn ang="16200000">
                    <a:pos x="wd2" y="hd2"/>
                  </a:cxn>
                </a:cxnLst>
                <a:rect l="0" t="0" r="r" b="b"/>
                <a:pathLst>
                  <a:path w="21600" h="21600" extrusionOk="0">
                    <a:moveTo>
                      <a:pt x="986" y="21600"/>
                    </a:moveTo>
                    <a:lnTo>
                      <a:pt x="0" y="20998"/>
                    </a:lnTo>
                    <a:lnTo>
                      <a:pt x="16672" y="7222"/>
                    </a:lnTo>
                    <a:lnTo>
                      <a:pt x="20368" y="0"/>
                    </a:lnTo>
                    <a:lnTo>
                      <a:pt x="21600" y="401"/>
                    </a:lnTo>
                    <a:lnTo>
                      <a:pt x="17904" y="7824"/>
                    </a:lnTo>
                    <a:lnTo>
                      <a:pt x="986" y="21600"/>
                    </a:ln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1" name="Freeform 33"/>
              <p:cNvSpPr/>
              <p:nvPr/>
            </p:nvSpPr>
            <p:spPr>
              <a:xfrm>
                <a:off x="0" y="474662"/>
                <a:ext cx="150020" cy="152401"/>
              </a:xfrm>
              <a:custGeom>
                <a:avLst/>
                <a:gdLst/>
                <a:ahLst/>
                <a:cxnLst>
                  <a:cxn ang="0">
                    <a:pos x="wd2" y="hd2"/>
                  </a:cxn>
                  <a:cxn ang="5400000">
                    <a:pos x="wd2" y="hd2"/>
                  </a:cxn>
                  <a:cxn ang="10800000">
                    <a:pos x="wd2" y="hd2"/>
                  </a:cxn>
                  <a:cxn ang="16200000">
                    <a:pos x="wd2" y="hd2"/>
                  </a:cxn>
                </a:cxnLst>
                <a:rect l="0" t="0" r="r" b="b"/>
                <a:pathLst>
                  <a:path w="20618" h="21600" extrusionOk="0">
                    <a:moveTo>
                      <a:pt x="10145" y="21600"/>
                    </a:moveTo>
                    <a:cubicBezTo>
                      <a:pt x="7527" y="21600"/>
                      <a:pt x="4909" y="20250"/>
                      <a:pt x="2945" y="18225"/>
                    </a:cubicBezTo>
                    <a:cubicBezTo>
                      <a:pt x="-982" y="14175"/>
                      <a:pt x="-982" y="7425"/>
                      <a:pt x="2945" y="3375"/>
                    </a:cubicBezTo>
                    <a:cubicBezTo>
                      <a:pt x="4909" y="1350"/>
                      <a:pt x="7527" y="0"/>
                      <a:pt x="10145" y="0"/>
                    </a:cubicBezTo>
                    <a:cubicBezTo>
                      <a:pt x="12763" y="0"/>
                      <a:pt x="15382" y="1350"/>
                      <a:pt x="17345" y="3375"/>
                    </a:cubicBezTo>
                    <a:cubicBezTo>
                      <a:pt x="19309" y="5400"/>
                      <a:pt x="20618" y="8100"/>
                      <a:pt x="20618" y="10800"/>
                    </a:cubicBezTo>
                    <a:cubicBezTo>
                      <a:pt x="20618" y="13500"/>
                      <a:pt x="19309" y="16200"/>
                      <a:pt x="17345" y="18225"/>
                    </a:cubicBezTo>
                    <a:cubicBezTo>
                      <a:pt x="15382" y="20250"/>
                      <a:pt x="12763" y="21600"/>
                      <a:pt x="10145" y="21600"/>
                    </a:cubicBezTo>
                    <a:close/>
                    <a:moveTo>
                      <a:pt x="10145" y="2700"/>
                    </a:moveTo>
                    <a:cubicBezTo>
                      <a:pt x="8182" y="2700"/>
                      <a:pt x="6218" y="4050"/>
                      <a:pt x="4909" y="5400"/>
                    </a:cubicBezTo>
                    <a:cubicBezTo>
                      <a:pt x="1636" y="8100"/>
                      <a:pt x="1636" y="13500"/>
                      <a:pt x="4909" y="16200"/>
                    </a:cubicBezTo>
                    <a:cubicBezTo>
                      <a:pt x="6218" y="18225"/>
                      <a:pt x="8182" y="18900"/>
                      <a:pt x="10145" y="18900"/>
                    </a:cubicBezTo>
                    <a:cubicBezTo>
                      <a:pt x="12109" y="18900"/>
                      <a:pt x="14073" y="18225"/>
                      <a:pt x="16036" y="16200"/>
                    </a:cubicBezTo>
                    <a:cubicBezTo>
                      <a:pt x="18654" y="13500"/>
                      <a:pt x="18654" y="8100"/>
                      <a:pt x="16036" y="5400"/>
                    </a:cubicBezTo>
                    <a:cubicBezTo>
                      <a:pt x="14073" y="4050"/>
                      <a:pt x="12109" y="2700"/>
                      <a:pt x="10145" y="2700"/>
                    </a:cubicBez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2" name="Freeform 34"/>
              <p:cNvSpPr/>
              <p:nvPr/>
            </p:nvSpPr>
            <p:spPr>
              <a:xfrm>
                <a:off x="259556" y="1539874"/>
                <a:ext cx="188914" cy="19050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3" name="Freeform 35"/>
              <p:cNvSpPr/>
              <p:nvPr/>
            </p:nvSpPr>
            <p:spPr>
              <a:xfrm>
                <a:off x="159544" y="5694362"/>
                <a:ext cx="298451" cy="1154114"/>
              </a:xfrm>
              <a:custGeom>
                <a:avLst/>
                <a:gdLst/>
                <a:ahLst/>
                <a:cxnLst>
                  <a:cxn ang="0">
                    <a:pos x="wd2" y="hd2"/>
                  </a:cxn>
                  <a:cxn ang="5400000">
                    <a:pos x="wd2" y="hd2"/>
                  </a:cxn>
                  <a:cxn ang="10800000">
                    <a:pos x="wd2" y="hd2"/>
                  </a:cxn>
                  <a:cxn ang="16200000">
                    <a:pos x="wd2" y="hd2"/>
                  </a:cxn>
                </a:cxnLst>
                <a:rect l="0" t="0" r="r" b="b"/>
                <a:pathLst>
                  <a:path w="21600" h="21600" extrusionOk="0">
                    <a:moveTo>
                      <a:pt x="1723" y="21600"/>
                    </a:moveTo>
                    <a:lnTo>
                      <a:pt x="0" y="21600"/>
                    </a:lnTo>
                    <a:lnTo>
                      <a:pt x="0" y="12092"/>
                    </a:lnTo>
                    <a:lnTo>
                      <a:pt x="20221" y="0"/>
                    </a:lnTo>
                    <a:lnTo>
                      <a:pt x="21600" y="178"/>
                    </a:lnTo>
                    <a:lnTo>
                      <a:pt x="1723" y="12182"/>
                    </a:lnTo>
                    <a:lnTo>
                      <a:pt x="1723" y="21600"/>
                    </a:ln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4" name="Freeform 36"/>
              <p:cNvSpPr/>
              <p:nvPr/>
            </p:nvSpPr>
            <p:spPr>
              <a:xfrm>
                <a:off x="400844" y="5551487"/>
                <a:ext cx="157164" cy="155576"/>
              </a:xfrm>
              <a:custGeom>
                <a:avLst/>
                <a:gdLst/>
                <a:ahLst/>
                <a:cxnLst>
                  <a:cxn ang="0">
                    <a:pos x="wd2" y="hd2"/>
                  </a:cxn>
                  <a:cxn ang="5400000">
                    <a:pos x="wd2" y="hd2"/>
                  </a:cxn>
                  <a:cxn ang="10800000">
                    <a:pos x="wd2" y="hd2"/>
                  </a:cxn>
                  <a:cxn ang="16200000">
                    <a:pos x="wd2" y="hd2"/>
                  </a:cxn>
                </a:cxnLst>
                <a:rect l="0" t="0" r="r" b="b"/>
                <a:pathLst>
                  <a:path w="21600" h="21600" extrusionOk="0">
                    <a:moveTo>
                      <a:pt x="11127" y="21600"/>
                    </a:moveTo>
                    <a:cubicBezTo>
                      <a:pt x="5236" y="21600"/>
                      <a:pt x="0" y="16364"/>
                      <a:pt x="0" y="10473"/>
                    </a:cubicBezTo>
                    <a:cubicBezTo>
                      <a:pt x="0" y="4582"/>
                      <a:pt x="5236" y="0"/>
                      <a:pt x="11127" y="0"/>
                    </a:cubicBezTo>
                    <a:cubicBezTo>
                      <a:pt x="17018" y="0"/>
                      <a:pt x="21600" y="4582"/>
                      <a:pt x="21600" y="10473"/>
                    </a:cubicBezTo>
                    <a:cubicBezTo>
                      <a:pt x="21600" y="16364"/>
                      <a:pt x="17018" y="21600"/>
                      <a:pt x="11127" y="21600"/>
                    </a:cubicBezTo>
                    <a:close/>
                    <a:moveTo>
                      <a:pt x="11127" y="2618"/>
                    </a:moveTo>
                    <a:cubicBezTo>
                      <a:pt x="6545" y="2618"/>
                      <a:pt x="2618" y="5891"/>
                      <a:pt x="2618" y="10473"/>
                    </a:cubicBezTo>
                    <a:cubicBezTo>
                      <a:pt x="2618" y="15055"/>
                      <a:pt x="6545" y="18982"/>
                      <a:pt x="11127" y="18982"/>
                    </a:cubicBezTo>
                    <a:cubicBezTo>
                      <a:pt x="15055" y="18982"/>
                      <a:pt x="18982" y="15055"/>
                      <a:pt x="18982" y="10473"/>
                    </a:cubicBezTo>
                    <a:cubicBezTo>
                      <a:pt x="18982" y="5891"/>
                      <a:pt x="15055" y="2618"/>
                      <a:pt x="11127" y="2618"/>
                    </a:cubicBez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5" name="Freeform 37"/>
              <p:cNvSpPr/>
              <p:nvPr/>
            </p:nvSpPr>
            <p:spPr>
              <a:xfrm>
                <a:off x="338931" y="4762"/>
                <a:ext cx="304801" cy="1544639"/>
              </a:xfrm>
              <a:custGeom>
                <a:avLst/>
                <a:gdLst/>
                <a:ahLst/>
                <a:cxnLst>
                  <a:cxn ang="0">
                    <a:pos x="wd2" y="hd2"/>
                  </a:cxn>
                  <a:cxn ang="5400000">
                    <a:pos x="wd2" y="hd2"/>
                  </a:cxn>
                  <a:cxn ang="10800000">
                    <a:pos x="wd2" y="hd2"/>
                  </a:cxn>
                  <a:cxn ang="16200000">
                    <a:pos x="wd2" y="hd2"/>
                  </a:cxn>
                </a:cxnLst>
                <a:rect l="0" t="0" r="r" b="b"/>
                <a:pathLst>
                  <a:path w="21600" h="21600" extrusionOk="0">
                    <a:moveTo>
                      <a:pt x="1688" y="21600"/>
                    </a:moveTo>
                    <a:lnTo>
                      <a:pt x="0" y="21600"/>
                    </a:lnTo>
                    <a:lnTo>
                      <a:pt x="0" y="17538"/>
                    </a:lnTo>
                    <a:lnTo>
                      <a:pt x="19575" y="13630"/>
                    </a:lnTo>
                    <a:lnTo>
                      <a:pt x="19575" y="0"/>
                    </a:lnTo>
                    <a:lnTo>
                      <a:pt x="21600" y="0"/>
                    </a:lnTo>
                    <a:lnTo>
                      <a:pt x="21600" y="13764"/>
                    </a:lnTo>
                    <a:lnTo>
                      <a:pt x="1688" y="17671"/>
                    </a:lnTo>
                    <a:lnTo>
                      <a:pt x="1688" y="21600"/>
                    </a:ln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6" name="Freeform 38"/>
              <p:cNvSpPr/>
              <p:nvPr/>
            </p:nvSpPr>
            <p:spPr>
              <a:xfrm>
                <a:off x="264319" y="4867274"/>
                <a:ext cx="188914"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7" name="Freeform 39"/>
              <p:cNvSpPr/>
              <p:nvPr/>
            </p:nvSpPr>
            <p:spPr>
              <a:xfrm>
                <a:off x="69056" y="5046662"/>
                <a:ext cx="307976" cy="1801814"/>
              </a:xfrm>
              <a:custGeom>
                <a:avLst/>
                <a:gdLst/>
                <a:ahLst/>
                <a:cxnLst>
                  <a:cxn ang="0">
                    <a:pos x="wd2" y="hd2"/>
                  </a:cxn>
                  <a:cxn ang="5400000">
                    <a:pos x="wd2" y="hd2"/>
                  </a:cxn>
                  <a:cxn ang="10800000">
                    <a:pos x="wd2" y="hd2"/>
                  </a:cxn>
                  <a:cxn ang="16200000">
                    <a:pos x="wd2" y="hd2"/>
                  </a:cxn>
                </a:cxnLst>
                <a:rect l="0" t="0" r="r" b="b"/>
                <a:pathLst>
                  <a:path w="21600" h="21600" extrusionOk="0">
                    <a:moveTo>
                      <a:pt x="2004" y="21600"/>
                    </a:moveTo>
                    <a:lnTo>
                      <a:pt x="0" y="21600"/>
                    </a:lnTo>
                    <a:lnTo>
                      <a:pt x="0" y="6737"/>
                    </a:lnTo>
                    <a:lnTo>
                      <a:pt x="19596" y="3368"/>
                    </a:lnTo>
                    <a:lnTo>
                      <a:pt x="19596" y="0"/>
                    </a:lnTo>
                    <a:lnTo>
                      <a:pt x="21600" y="0"/>
                    </a:lnTo>
                    <a:lnTo>
                      <a:pt x="21600" y="3483"/>
                    </a:lnTo>
                    <a:lnTo>
                      <a:pt x="2004" y="6851"/>
                    </a:lnTo>
                    <a:lnTo>
                      <a:pt x="2004" y="21600"/>
                    </a:ln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8" name="Freeform 40"/>
              <p:cNvSpPr/>
              <p:nvPr/>
            </p:nvSpPr>
            <p:spPr>
              <a:xfrm>
                <a:off x="477044" y="6416674"/>
                <a:ext cx="190501" cy="18891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9" name="Rectangle 41"/>
              <p:cNvSpPr/>
              <p:nvPr/>
            </p:nvSpPr>
            <p:spPr>
              <a:xfrm>
                <a:off x="567531" y="6596062"/>
                <a:ext cx="23814" cy="252413"/>
              </a:xfrm>
              <a:prstGeom prst="rect">
                <a:avLst/>
              </a:prstGeom>
              <a:gradFill flip="none" rotWithShape="1">
                <a:gsLst>
                  <a:gs pos="0">
                    <a:srgbClr val="82FFFF">
                      <a:alpha val="80000"/>
                    </a:srgbClr>
                  </a:gs>
                  <a:gs pos="100000">
                    <a:srgbClr val="3D97DE">
                      <a:alpha val="60000"/>
                    </a:srgbClr>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grpSp>
      <p:sp>
        <p:nvSpPr>
          <p:cNvPr id="42" name="Title Text"/>
          <p:cNvSpPr txBox="1">
            <a:spLocks noGrp="1"/>
          </p:cNvSpPr>
          <p:nvPr>
            <p:ph type="title"/>
          </p:nvPr>
        </p:nvSpPr>
        <p:spPr>
          <a:xfrm>
            <a:off x="1141412" y="618518"/>
            <a:ext cx="9905999" cy="1478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43"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xfrm>
            <a:off x="10803122" y="5950266"/>
            <a:ext cx="244288" cy="231141"/>
          </a:xfrm>
          <a:prstGeom prst="rect">
            <a:avLst/>
          </a:prstGeom>
          <a:ln w="12700">
            <a:miter lim="400000"/>
          </a:ln>
        </p:spPr>
        <p:txBody>
          <a:bodyPr wrap="none" lIns="45719" rIns="45719" anchor="ctr">
            <a:spAutoFit/>
          </a:bodyPr>
          <a:lstStyle>
            <a:lvl1pPr algn="r">
              <a:defRPr sz="10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all" spc="0" baseline="0">
          <a:solidFill>
            <a:srgbClr val="FFFFFF"/>
          </a:solidFill>
          <a:uFillTx/>
          <a:latin typeface="+mn-lt"/>
          <a:ea typeface="+mn-ea"/>
          <a:cs typeface="+mn-cs"/>
          <a:sym typeface="Tw Cen MT"/>
        </a:defRPr>
      </a:lvl1pPr>
      <a:lvl2pPr marL="0" marR="0" indent="0" algn="l" defTabSz="914400" rtl="0" latinLnBrk="0">
        <a:lnSpc>
          <a:spcPct val="90000"/>
        </a:lnSpc>
        <a:spcBef>
          <a:spcPts val="0"/>
        </a:spcBef>
        <a:spcAft>
          <a:spcPts val="0"/>
        </a:spcAft>
        <a:buClrTx/>
        <a:buSzTx/>
        <a:buFontTx/>
        <a:buNone/>
        <a:tabLst/>
        <a:defRPr sz="3600" b="0" i="0" u="none" strike="noStrike" cap="all" spc="0" baseline="0">
          <a:solidFill>
            <a:srgbClr val="FFFFFF"/>
          </a:solidFill>
          <a:uFillTx/>
          <a:latin typeface="+mn-lt"/>
          <a:ea typeface="+mn-ea"/>
          <a:cs typeface="+mn-cs"/>
          <a:sym typeface="Tw Cen MT"/>
        </a:defRPr>
      </a:lvl2pPr>
      <a:lvl3pPr marL="0" marR="0" indent="0" algn="l" defTabSz="914400" rtl="0" latinLnBrk="0">
        <a:lnSpc>
          <a:spcPct val="90000"/>
        </a:lnSpc>
        <a:spcBef>
          <a:spcPts val="0"/>
        </a:spcBef>
        <a:spcAft>
          <a:spcPts val="0"/>
        </a:spcAft>
        <a:buClrTx/>
        <a:buSzTx/>
        <a:buFontTx/>
        <a:buNone/>
        <a:tabLst/>
        <a:defRPr sz="3600" b="0" i="0" u="none" strike="noStrike" cap="all" spc="0" baseline="0">
          <a:solidFill>
            <a:srgbClr val="FFFFFF"/>
          </a:solidFill>
          <a:uFillTx/>
          <a:latin typeface="+mn-lt"/>
          <a:ea typeface="+mn-ea"/>
          <a:cs typeface="+mn-cs"/>
          <a:sym typeface="Tw Cen MT"/>
        </a:defRPr>
      </a:lvl3pPr>
      <a:lvl4pPr marL="0" marR="0" indent="0" algn="l" defTabSz="914400" rtl="0" latinLnBrk="0">
        <a:lnSpc>
          <a:spcPct val="90000"/>
        </a:lnSpc>
        <a:spcBef>
          <a:spcPts val="0"/>
        </a:spcBef>
        <a:spcAft>
          <a:spcPts val="0"/>
        </a:spcAft>
        <a:buClrTx/>
        <a:buSzTx/>
        <a:buFontTx/>
        <a:buNone/>
        <a:tabLst/>
        <a:defRPr sz="3600" b="0" i="0" u="none" strike="noStrike" cap="all" spc="0" baseline="0">
          <a:solidFill>
            <a:srgbClr val="FFFFFF"/>
          </a:solidFill>
          <a:uFillTx/>
          <a:latin typeface="+mn-lt"/>
          <a:ea typeface="+mn-ea"/>
          <a:cs typeface="+mn-cs"/>
          <a:sym typeface="Tw Cen MT"/>
        </a:defRPr>
      </a:lvl4pPr>
      <a:lvl5pPr marL="0" marR="0" indent="0" algn="l" defTabSz="914400" rtl="0" latinLnBrk="0">
        <a:lnSpc>
          <a:spcPct val="90000"/>
        </a:lnSpc>
        <a:spcBef>
          <a:spcPts val="0"/>
        </a:spcBef>
        <a:spcAft>
          <a:spcPts val="0"/>
        </a:spcAft>
        <a:buClrTx/>
        <a:buSzTx/>
        <a:buFontTx/>
        <a:buNone/>
        <a:tabLst/>
        <a:defRPr sz="3600" b="0" i="0" u="none" strike="noStrike" cap="all" spc="0" baseline="0">
          <a:solidFill>
            <a:srgbClr val="FFFFFF"/>
          </a:solidFill>
          <a:uFillTx/>
          <a:latin typeface="+mn-lt"/>
          <a:ea typeface="+mn-ea"/>
          <a:cs typeface="+mn-cs"/>
          <a:sym typeface="Tw Cen MT"/>
        </a:defRPr>
      </a:lvl5pPr>
      <a:lvl6pPr marL="0" marR="0" indent="0" algn="l" defTabSz="914400" rtl="0" latinLnBrk="0">
        <a:lnSpc>
          <a:spcPct val="90000"/>
        </a:lnSpc>
        <a:spcBef>
          <a:spcPts val="0"/>
        </a:spcBef>
        <a:spcAft>
          <a:spcPts val="0"/>
        </a:spcAft>
        <a:buClrTx/>
        <a:buSzTx/>
        <a:buFontTx/>
        <a:buNone/>
        <a:tabLst/>
        <a:defRPr sz="3600" b="0" i="0" u="none" strike="noStrike" cap="all" spc="0" baseline="0">
          <a:solidFill>
            <a:srgbClr val="FFFFFF"/>
          </a:solidFill>
          <a:uFillTx/>
          <a:latin typeface="+mn-lt"/>
          <a:ea typeface="+mn-ea"/>
          <a:cs typeface="+mn-cs"/>
          <a:sym typeface="Tw Cen MT"/>
        </a:defRPr>
      </a:lvl6pPr>
      <a:lvl7pPr marL="0" marR="0" indent="0" algn="l" defTabSz="914400" rtl="0" latinLnBrk="0">
        <a:lnSpc>
          <a:spcPct val="90000"/>
        </a:lnSpc>
        <a:spcBef>
          <a:spcPts val="0"/>
        </a:spcBef>
        <a:spcAft>
          <a:spcPts val="0"/>
        </a:spcAft>
        <a:buClrTx/>
        <a:buSzTx/>
        <a:buFontTx/>
        <a:buNone/>
        <a:tabLst/>
        <a:defRPr sz="3600" b="0" i="0" u="none" strike="noStrike" cap="all" spc="0" baseline="0">
          <a:solidFill>
            <a:srgbClr val="FFFFFF"/>
          </a:solidFill>
          <a:uFillTx/>
          <a:latin typeface="+mn-lt"/>
          <a:ea typeface="+mn-ea"/>
          <a:cs typeface="+mn-cs"/>
          <a:sym typeface="Tw Cen MT"/>
        </a:defRPr>
      </a:lvl7pPr>
      <a:lvl8pPr marL="0" marR="0" indent="0" algn="l" defTabSz="914400" rtl="0" latinLnBrk="0">
        <a:lnSpc>
          <a:spcPct val="90000"/>
        </a:lnSpc>
        <a:spcBef>
          <a:spcPts val="0"/>
        </a:spcBef>
        <a:spcAft>
          <a:spcPts val="0"/>
        </a:spcAft>
        <a:buClrTx/>
        <a:buSzTx/>
        <a:buFontTx/>
        <a:buNone/>
        <a:tabLst/>
        <a:defRPr sz="3600" b="0" i="0" u="none" strike="noStrike" cap="all" spc="0" baseline="0">
          <a:solidFill>
            <a:srgbClr val="FFFFFF"/>
          </a:solidFill>
          <a:uFillTx/>
          <a:latin typeface="+mn-lt"/>
          <a:ea typeface="+mn-ea"/>
          <a:cs typeface="+mn-cs"/>
          <a:sym typeface="Tw Cen MT"/>
        </a:defRPr>
      </a:lvl8pPr>
      <a:lvl9pPr marL="0" marR="0" indent="0" algn="l" defTabSz="914400" rtl="0" latinLnBrk="0">
        <a:lnSpc>
          <a:spcPct val="90000"/>
        </a:lnSpc>
        <a:spcBef>
          <a:spcPts val="0"/>
        </a:spcBef>
        <a:spcAft>
          <a:spcPts val="0"/>
        </a:spcAft>
        <a:buClrTx/>
        <a:buSzTx/>
        <a:buFontTx/>
        <a:buNone/>
        <a:tabLst/>
        <a:defRPr sz="3600" b="0" i="0" u="none" strike="noStrike" cap="all" spc="0" baseline="0">
          <a:solidFill>
            <a:srgbClr val="FFFFFF"/>
          </a:solidFill>
          <a:uFillTx/>
          <a:latin typeface="+mn-lt"/>
          <a:ea typeface="+mn-ea"/>
          <a:cs typeface="+mn-cs"/>
          <a:sym typeface="Tw Cen MT"/>
        </a:defRPr>
      </a:lvl9pPr>
    </p:titleStyle>
    <p:bodyStyle>
      <a:lvl1pPr marL="228600" marR="0" indent="-228600" algn="l" defTabSz="914400" rtl="0" latinLnBrk="0">
        <a:lnSpc>
          <a:spcPct val="120000"/>
        </a:lnSpc>
        <a:spcBef>
          <a:spcPts val="1000"/>
        </a:spcBef>
        <a:spcAft>
          <a:spcPts val="0"/>
        </a:spcAft>
        <a:buClrTx/>
        <a:buSzPct val="125000"/>
        <a:buFont typeface="Arial"/>
        <a:buChar char="•"/>
        <a:tabLst/>
        <a:defRPr sz="2400" b="0" i="0" u="none" strike="noStrike" cap="none" spc="0" baseline="0">
          <a:solidFill>
            <a:srgbClr val="FFFFFF"/>
          </a:solidFill>
          <a:uFillTx/>
          <a:latin typeface="+mn-lt"/>
          <a:ea typeface="+mn-ea"/>
          <a:cs typeface="+mn-cs"/>
          <a:sym typeface="Tw Cen MT"/>
        </a:defRPr>
      </a:lvl1pPr>
      <a:lvl2pPr marL="731519" marR="0" indent="-274319" algn="l" defTabSz="914400" rtl="0" latinLnBrk="0">
        <a:lnSpc>
          <a:spcPct val="120000"/>
        </a:lnSpc>
        <a:spcBef>
          <a:spcPts val="1000"/>
        </a:spcBef>
        <a:spcAft>
          <a:spcPts val="0"/>
        </a:spcAft>
        <a:buClrTx/>
        <a:buSzPct val="125000"/>
        <a:buFont typeface="Arial"/>
        <a:buChar char="•"/>
        <a:tabLst/>
        <a:defRPr sz="2400" b="0" i="0" u="none" strike="noStrike" cap="none" spc="0" baseline="0">
          <a:solidFill>
            <a:srgbClr val="FFFFFF"/>
          </a:solidFill>
          <a:uFillTx/>
          <a:latin typeface="+mn-lt"/>
          <a:ea typeface="+mn-ea"/>
          <a:cs typeface="+mn-cs"/>
          <a:sym typeface="Tw Cen MT"/>
        </a:defRPr>
      </a:lvl2pPr>
      <a:lvl3pPr marL="1219200" marR="0" indent="-304800" algn="l" defTabSz="914400" rtl="0" latinLnBrk="0">
        <a:lnSpc>
          <a:spcPct val="120000"/>
        </a:lnSpc>
        <a:spcBef>
          <a:spcPts val="1000"/>
        </a:spcBef>
        <a:spcAft>
          <a:spcPts val="0"/>
        </a:spcAft>
        <a:buClrTx/>
        <a:buSzPct val="125000"/>
        <a:buFont typeface="Arial"/>
        <a:buChar char="•"/>
        <a:tabLst/>
        <a:defRPr sz="2400" b="0" i="0" u="none" strike="noStrike" cap="none" spc="0" baseline="0">
          <a:solidFill>
            <a:srgbClr val="FFFFFF"/>
          </a:solidFill>
          <a:uFillTx/>
          <a:latin typeface="+mn-lt"/>
          <a:ea typeface="+mn-ea"/>
          <a:cs typeface="+mn-cs"/>
          <a:sym typeface="Tw Cen MT"/>
        </a:defRPr>
      </a:lvl3pPr>
      <a:lvl4pPr marL="1714500" marR="0" indent="-342900" algn="l" defTabSz="914400" rtl="0" latinLnBrk="0">
        <a:lnSpc>
          <a:spcPct val="120000"/>
        </a:lnSpc>
        <a:spcBef>
          <a:spcPts val="1000"/>
        </a:spcBef>
        <a:spcAft>
          <a:spcPts val="0"/>
        </a:spcAft>
        <a:buClrTx/>
        <a:buSzPct val="125000"/>
        <a:buFont typeface="Arial"/>
        <a:buChar char="•"/>
        <a:tabLst/>
        <a:defRPr sz="2400" b="0" i="0" u="none" strike="noStrike" cap="none" spc="0" baseline="0">
          <a:solidFill>
            <a:srgbClr val="FFFFFF"/>
          </a:solidFill>
          <a:uFillTx/>
          <a:latin typeface="+mn-lt"/>
          <a:ea typeface="+mn-ea"/>
          <a:cs typeface="+mn-cs"/>
          <a:sym typeface="Tw Cen MT"/>
        </a:defRPr>
      </a:lvl4pPr>
      <a:lvl5pPr marL="2171700" marR="0" indent="-342900" algn="l" defTabSz="914400" rtl="0" latinLnBrk="0">
        <a:lnSpc>
          <a:spcPct val="120000"/>
        </a:lnSpc>
        <a:spcBef>
          <a:spcPts val="1000"/>
        </a:spcBef>
        <a:spcAft>
          <a:spcPts val="0"/>
        </a:spcAft>
        <a:buClrTx/>
        <a:buSzPct val="125000"/>
        <a:buFont typeface="Arial"/>
        <a:buChar char="•"/>
        <a:tabLst/>
        <a:defRPr sz="2400" b="0" i="0" u="none" strike="noStrike" cap="none" spc="0" baseline="0">
          <a:solidFill>
            <a:srgbClr val="FFFFFF"/>
          </a:solidFill>
          <a:uFillTx/>
          <a:latin typeface="+mn-lt"/>
          <a:ea typeface="+mn-ea"/>
          <a:cs typeface="+mn-cs"/>
          <a:sym typeface="Tw Cen MT"/>
        </a:defRPr>
      </a:lvl5pPr>
      <a:lvl6pPr marL="2677885" marR="0" indent="-391885" algn="l" defTabSz="914400" rtl="0" latinLnBrk="0">
        <a:lnSpc>
          <a:spcPct val="120000"/>
        </a:lnSpc>
        <a:spcBef>
          <a:spcPts val="1000"/>
        </a:spcBef>
        <a:spcAft>
          <a:spcPts val="0"/>
        </a:spcAft>
        <a:buClrTx/>
        <a:buSzPct val="125000"/>
        <a:buFont typeface="Arial"/>
        <a:buChar char="•"/>
        <a:tabLst/>
        <a:defRPr sz="2400" b="0" i="0" u="none" strike="noStrike" cap="none" spc="0" baseline="0">
          <a:solidFill>
            <a:srgbClr val="FFFFFF"/>
          </a:solidFill>
          <a:uFillTx/>
          <a:latin typeface="+mn-lt"/>
          <a:ea typeface="+mn-ea"/>
          <a:cs typeface="+mn-cs"/>
          <a:sym typeface="Tw Cen MT"/>
        </a:defRPr>
      </a:lvl6pPr>
      <a:lvl7pPr marL="3135085" marR="0" indent="-391885" algn="l" defTabSz="914400" rtl="0" latinLnBrk="0">
        <a:lnSpc>
          <a:spcPct val="120000"/>
        </a:lnSpc>
        <a:spcBef>
          <a:spcPts val="1000"/>
        </a:spcBef>
        <a:spcAft>
          <a:spcPts val="0"/>
        </a:spcAft>
        <a:buClrTx/>
        <a:buSzPct val="125000"/>
        <a:buFont typeface="Arial"/>
        <a:buChar char="•"/>
        <a:tabLst/>
        <a:defRPr sz="2400" b="0" i="0" u="none" strike="noStrike" cap="none" spc="0" baseline="0">
          <a:solidFill>
            <a:srgbClr val="FFFFFF"/>
          </a:solidFill>
          <a:uFillTx/>
          <a:latin typeface="+mn-lt"/>
          <a:ea typeface="+mn-ea"/>
          <a:cs typeface="+mn-cs"/>
          <a:sym typeface="Tw Cen MT"/>
        </a:defRPr>
      </a:lvl7pPr>
      <a:lvl8pPr marL="3592285" marR="0" indent="-391885" algn="l" defTabSz="914400" rtl="0" latinLnBrk="0">
        <a:lnSpc>
          <a:spcPct val="120000"/>
        </a:lnSpc>
        <a:spcBef>
          <a:spcPts val="1000"/>
        </a:spcBef>
        <a:spcAft>
          <a:spcPts val="0"/>
        </a:spcAft>
        <a:buClrTx/>
        <a:buSzPct val="125000"/>
        <a:buFont typeface="Arial"/>
        <a:buChar char="•"/>
        <a:tabLst/>
        <a:defRPr sz="2400" b="0" i="0" u="none" strike="noStrike" cap="none" spc="0" baseline="0">
          <a:solidFill>
            <a:srgbClr val="FFFFFF"/>
          </a:solidFill>
          <a:uFillTx/>
          <a:latin typeface="+mn-lt"/>
          <a:ea typeface="+mn-ea"/>
          <a:cs typeface="+mn-cs"/>
          <a:sym typeface="Tw Cen MT"/>
        </a:defRPr>
      </a:lvl8pPr>
      <a:lvl9pPr marL="4049485" marR="0" indent="-391885" algn="l" defTabSz="914400" rtl="0" latinLnBrk="0">
        <a:lnSpc>
          <a:spcPct val="120000"/>
        </a:lnSpc>
        <a:spcBef>
          <a:spcPts val="1000"/>
        </a:spcBef>
        <a:spcAft>
          <a:spcPts val="0"/>
        </a:spcAft>
        <a:buClrTx/>
        <a:buSzPct val="125000"/>
        <a:buFont typeface="Arial"/>
        <a:buChar char="•"/>
        <a:tabLst/>
        <a:defRPr sz="2400" b="0" i="0" u="none" strike="noStrike" cap="none" spc="0" baseline="0">
          <a:solidFill>
            <a:srgbClr val="FFFFFF"/>
          </a:solidFill>
          <a:uFillTx/>
          <a:latin typeface="+mn-lt"/>
          <a:ea typeface="+mn-ea"/>
          <a:cs typeface="+mn-cs"/>
          <a:sym typeface="Tw Cen MT"/>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1pPr>
      <a:lvl2pPr marL="0" marR="0" indent="4572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2pPr>
      <a:lvl3pPr marL="0" marR="0" indent="9144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3pPr>
      <a:lvl4pPr marL="0" marR="0" indent="13716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4pPr>
      <a:lvl5pPr marL="0" marR="0" indent="18288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5pPr>
      <a:lvl6pPr marL="0" marR="0" indent="22860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6pPr>
      <a:lvl7pPr marL="0" marR="0" indent="27432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7pPr>
      <a:lvl8pPr marL="0" marR="0" indent="32004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8pPr>
      <a:lvl9pPr marL="0" marR="0" indent="36576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w Cen M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itle 1"/>
          <p:cNvSpPr txBox="1">
            <a:spLocks noGrp="1"/>
          </p:cNvSpPr>
          <p:nvPr>
            <p:ph type="ctrTitle"/>
          </p:nvPr>
        </p:nvSpPr>
        <p:spPr>
          <a:xfrm>
            <a:off x="1686417" y="1294408"/>
            <a:ext cx="8791576" cy="1016145"/>
          </a:xfrm>
          <a:prstGeom prst="rect">
            <a:avLst/>
          </a:prstGeom>
        </p:spPr>
        <p:txBody>
          <a:bodyPr/>
          <a:lstStyle/>
          <a:p>
            <a:pPr algn="ctr">
              <a:defRPr sz="6000">
                <a:solidFill>
                  <a:srgbClr val="D9D9D9"/>
                </a:solidFill>
              </a:defRPr>
            </a:pPr>
            <a:r>
              <a:t>Rule</a:t>
            </a:r>
            <a:r>
              <a:rPr>
                <a:latin typeface="Arial"/>
                <a:ea typeface="Arial"/>
                <a:cs typeface="Arial"/>
                <a:sym typeface="Arial"/>
              </a:rPr>
              <a:t> 8</a:t>
            </a:r>
          </a:p>
        </p:txBody>
      </p:sp>
      <p:sp>
        <p:nvSpPr>
          <p:cNvPr id="302" name="Subtitle 2"/>
          <p:cNvSpPr txBox="1">
            <a:spLocks noGrp="1"/>
          </p:cNvSpPr>
          <p:nvPr>
            <p:ph type="subTitle" sz="quarter" idx="1"/>
          </p:nvPr>
        </p:nvSpPr>
        <p:spPr>
          <a:xfrm>
            <a:off x="1686417" y="3578287"/>
            <a:ext cx="8791576" cy="1655761"/>
          </a:xfrm>
          <a:prstGeom prst="rect">
            <a:avLst/>
          </a:prstGeom>
        </p:spPr>
        <p:txBody>
          <a:bodyPr/>
          <a:lstStyle>
            <a:lvl1pPr algn="ctr">
              <a:defRPr sz="3600"/>
            </a:lvl1pPr>
          </a:lstStyle>
          <a:p>
            <a:r>
              <a:t>Penalties and Injuries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itle 1"/>
          <p:cNvSpPr txBox="1">
            <a:spLocks noGrp="1"/>
          </p:cNvSpPr>
          <p:nvPr>
            <p:ph type="title"/>
          </p:nvPr>
        </p:nvSpPr>
        <p:spPr>
          <a:xfrm>
            <a:off x="1141412" y="357261"/>
            <a:ext cx="9905998" cy="735269"/>
          </a:xfrm>
          <a:prstGeom prst="rect">
            <a:avLst/>
          </a:prstGeom>
        </p:spPr>
        <p:txBody>
          <a:bodyPr/>
          <a:lstStyle/>
          <a:p>
            <a:pPr algn="ctr">
              <a:defRPr cap="none"/>
            </a:pPr>
            <a:r>
              <a:t>Choices after 2</a:t>
            </a:r>
            <a:r>
              <a:rPr baseline="30000"/>
              <a:t>nd</a:t>
            </a:r>
            <a:r>
              <a:t> charged Injury time-out</a:t>
            </a:r>
          </a:p>
        </p:txBody>
      </p:sp>
      <p:sp>
        <p:nvSpPr>
          <p:cNvPr id="330" name="Content Placeholder 2"/>
          <p:cNvSpPr txBox="1">
            <a:spLocks noGrp="1"/>
          </p:cNvSpPr>
          <p:nvPr>
            <p:ph type="body" idx="1"/>
          </p:nvPr>
        </p:nvSpPr>
        <p:spPr>
          <a:xfrm>
            <a:off x="115185" y="1306286"/>
            <a:ext cx="11958453" cy="5551716"/>
          </a:xfrm>
          <a:prstGeom prst="rect">
            <a:avLst/>
          </a:prstGeom>
        </p:spPr>
        <p:txBody>
          <a:bodyPr/>
          <a:lstStyle/>
          <a:p>
            <a:pPr>
              <a:lnSpc>
                <a:spcPct val="96000"/>
              </a:lnSpc>
              <a:defRPr sz="1300">
                <a:latin typeface="Arial"/>
                <a:ea typeface="Arial"/>
                <a:cs typeface="Arial"/>
                <a:sym typeface="Arial"/>
              </a:defRPr>
            </a:pPr>
            <a:r>
              <a:t>a. If the second injury time-out is taken at the conclusion of the first period, the opponent shall have the choice at the start of the second and third periods. </a:t>
            </a:r>
          </a:p>
          <a:p>
            <a:pPr>
              <a:lnSpc>
                <a:spcPct val="96000"/>
              </a:lnSpc>
              <a:defRPr sz="1300">
                <a:latin typeface="Arial"/>
                <a:ea typeface="Arial"/>
                <a:cs typeface="Arial"/>
                <a:sym typeface="Arial"/>
              </a:defRPr>
            </a:pPr>
            <a:r>
              <a:t>b. If the second injury time-out is taken at the conclusion of the second period, the opponent shall have the choice at the start of the third period. </a:t>
            </a:r>
          </a:p>
          <a:p>
            <a:pPr>
              <a:lnSpc>
                <a:spcPct val="96000"/>
              </a:lnSpc>
              <a:defRPr sz="1300">
                <a:latin typeface="Arial"/>
                <a:ea typeface="Arial"/>
                <a:cs typeface="Arial"/>
                <a:sym typeface="Arial"/>
              </a:defRPr>
            </a:pPr>
            <a:r>
              <a:t>c. If the second injury time-out is taken at the conclusion of the second period, and the opponent already has the choice at the beginning of the third period, the opponent would then have the added choice at the first restart after the beginning of the third period. </a:t>
            </a:r>
          </a:p>
          <a:p>
            <a:pPr>
              <a:lnSpc>
                <a:spcPct val="96000"/>
              </a:lnSpc>
              <a:defRPr sz="1300">
                <a:latin typeface="Arial"/>
                <a:ea typeface="Arial"/>
                <a:cs typeface="Arial"/>
                <a:sym typeface="Arial"/>
              </a:defRPr>
            </a:pPr>
            <a:r>
              <a:t>d. If the second injury time-out is taken at the conclusion of the third period, the opponent shall have the choice of any one of the three starting positions at the beginning of the sudden victory period. </a:t>
            </a:r>
          </a:p>
          <a:p>
            <a:pPr>
              <a:lnSpc>
                <a:spcPct val="96000"/>
              </a:lnSpc>
              <a:defRPr sz="1300">
                <a:latin typeface="Arial"/>
                <a:ea typeface="Arial"/>
                <a:cs typeface="Arial"/>
                <a:sym typeface="Arial"/>
              </a:defRPr>
            </a:pPr>
            <a:r>
              <a:t>e. If the second injury time-out is taken any time during the sudden victory period, the opponent shall have the choice of top, bottom or neutral position on the restart. </a:t>
            </a:r>
          </a:p>
          <a:p>
            <a:pPr>
              <a:lnSpc>
                <a:spcPct val="96000"/>
              </a:lnSpc>
              <a:defRPr sz="1300">
                <a:latin typeface="Arial"/>
                <a:ea typeface="Arial"/>
                <a:cs typeface="Arial"/>
                <a:sym typeface="Arial"/>
              </a:defRPr>
            </a:pPr>
            <a:r>
              <a:t>f. If the second injury time-out is taken at the conclusion of the sudden victory period, the opponent shall have the choice of either top or bottom position at the start of both 30-second tiebreaker periods. </a:t>
            </a:r>
          </a:p>
          <a:p>
            <a:pPr>
              <a:lnSpc>
                <a:spcPct val="96000"/>
              </a:lnSpc>
              <a:defRPr sz="1300">
                <a:latin typeface="Arial"/>
                <a:ea typeface="Arial"/>
                <a:cs typeface="Arial"/>
                <a:sym typeface="Arial"/>
              </a:defRPr>
            </a:pPr>
            <a:r>
              <a:t>g. If the second injury time-out is taken at the conclusion of the first 30-second tiebreaker period, the opponent shall have the choice of either top or bottom position at the start of the second 30-second tiebreaker period. </a:t>
            </a:r>
          </a:p>
          <a:p>
            <a:pPr>
              <a:lnSpc>
                <a:spcPct val="96000"/>
              </a:lnSpc>
              <a:defRPr sz="1300">
                <a:latin typeface="Arial"/>
                <a:ea typeface="Arial"/>
                <a:cs typeface="Arial"/>
                <a:sym typeface="Arial"/>
              </a:defRPr>
            </a:pPr>
            <a:r>
              <a:t>h. If the second injury time-out is taken at the conclusion of the first 30-second tiebreaker period and the opponent already has the choice at the beginning of the second 30-second tiebreaker period, the opponent would then have the added choice at the first restart after the beginning of the second 30-second tiebreaker period. </a:t>
            </a:r>
          </a:p>
          <a:p>
            <a:pPr>
              <a:lnSpc>
                <a:spcPct val="96000"/>
              </a:lnSpc>
              <a:defRPr sz="1300">
                <a:latin typeface="Arial"/>
                <a:ea typeface="Arial"/>
                <a:cs typeface="Arial"/>
                <a:sym typeface="Arial"/>
              </a:defRPr>
            </a:pPr>
            <a:r>
              <a:t>i. If the second injury time-out occurs at the conclusion of the second 30-second tiebreaker period unless an opponent has received an unsportsmanlike conduct penalty at anytime during the match, the opponent shall have the choice of top or bottom position at the start of the ultimate tiebreaker period. </a:t>
            </a:r>
          </a:p>
          <a:p>
            <a:pPr>
              <a:lnSpc>
                <a:spcPct val="96000"/>
              </a:lnSpc>
              <a:defRPr sz="1300">
                <a:latin typeface="Arial"/>
                <a:ea typeface="Arial"/>
                <a:cs typeface="Arial"/>
                <a:sym typeface="Arial"/>
              </a:defRPr>
            </a:pPr>
            <a:r>
              <a:t>j. If the second injury time-out occurs during either of the 30-second tiebreaker periods or during the ultimate tiebreaker period, the opponent shall have the choice of top or bottom position on the restart.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Title 1"/>
          <p:cNvSpPr txBox="1">
            <a:spLocks noGrp="1"/>
          </p:cNvSpPr>
          <p:nvPr>
            <p:ph type="title"/>
          </p:nvPr>
        </p:nvSpPr>
        <p:spPr>
          <a:xfrm>
            <a:off x="1141412" y="250382"/>
            <a:ext cx="9905998" cy="794648"/>
          </a:xfrm>
          <a:prstGeom prst="rect">
            <a:avLst/>
          </a:prstGeom>
        </p:spPr>
        <p:txBody>
          <a:bodyPr/>
          <a:lstStyle>
            <a:lvl1pPr algn="ctr">
              <a:defRPr cap="none"/>
            </a:lvl1pPr>
          </a:lstStyle>
          <a:p>
            <a:r>
              <a:t>Points to Remember</a:t>
            </a:r>
          </a:p>
        </p:txBody>
      </p:sp>
      <p:sp>
        <p:nvSpPr>
          <p:cNvPr id="333" name="Content Placeholder 2"/>
          <p:cNvSpPr txBox="1">
            <a:spLocks noGrp="1"/>
          </p:cNvSpPr>
          <p:nvPr>
            <p:ph type="body" idx="1"/>
          </p:nvPr>
        </p:nvSpPr>
        <p:spPr>
          <a:xfrm>
            <a:off x="308757" y="1045027"/>
            <a:ext cx="11625945" cy="5445225"/>
          </a:xfrm>
          <a:prstGeom prst="rect">
            <a:avLst/>
          </a:prstGeom>
        </p:spPr>
        <p:txBody>
          <a:bodyPr/>
          <a:lstStyle/>
          <a:p>
            <a:r>
              <a:t>Blood Time  5 min. supersedes Injury Time and HNC </a:t>
            </a:r>
            <a:r>
              <a:rPr sz="1800"/>
              <a:t>(complete blood time first)</a:t>
            </a:r>
          </a:p>
          <a:p>
            <a:pPr marL="685800" lvl="1" indent="-228600">
              <a:spcBef>
                <a:spcPts val="500"/>
              </a:spcBef>
            </a:pPr>
            <a:r>
              <a:t>if bleeding occurs as a result of unsportsmanlike conduct, illegal holds or unnecessary roughness and the bleeding contestant uses 5 minutes of blood time, the injured wrestler will be the winner of the contest by default</a:t>
            </a:r>
            <a:r>
              <a:rPr sz="1900"/>
              <a:t>.</a:t>
            </a:r>
            <a:r>
              <a:rPr sz="2000"/>
              <a:t> </a:t>
            </a:r>
          </a:p>
          <a:p>
            <a:r>
              <a:t>False start from neutral position resulting in injury to opponent, 1 pt. and recovery time</a:t>
            </a:r>
          </a:p>
          <a:p>
            <a:r>
              <a:t>Requirements for long hair;</a:t>
            </a:r>
          </a:p>
          <a:p>
            <a:pPr marL="685800" lvl="1" indent="-228600"/>
            <a:r>
              <a:t>if a wrestler chooses to contain his/her long hair by some hair-control device (</a:t>
            </a:r>
            <a:r>
              <a:rPr b="1">
                <a:solidFill>
                  <a:srgbClr val="002060"/>
                </a:solidFill>
              </a:rPr>
              <a:t>must be tight</a:t>
            </a:r>
            <a:r>
              <a:t>) such as a rubber band or non-abrasive hair cover that is attached to head-gear.  e.g. hair groomed into cornrows, dreadlocks, permed, etc. is legal as long as it isn’t hard or abrasive and it meets the length and containment requirement.  For example, hair in ponytail or dreadlocks controlled by rubber band past shirt collar or longer is legal.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1" nodeType="clickEffect">
                                  <p:stCondLst>
                                    <p:cond delay="0"/>
                                  </p:stCondLst>
                                  <p:iterate>
                                    <p:tmAbs val="0"/>
                                  </p:iterate>
                                  <p:childTnLst>
                                    <p:set>
                                      <p:cBhvr>
                                        <p:cTn id="6" fill="hold"/>
                                        <p:tgtEl>
                                          <p:spTgt spid="333">
                                            <p:bg/>
                                          </p:spTgt>
                                        </p:tgtEl>
                                        <p:attrNameLst>
                                          <p:attrName>style.visibility</p:attrName>
                                        </p:attrNameLst>
                                      </p:cBhvr>
                                      <p:to>
                                        <p:strVal val="visible"/>
                                      </p:to>
                                    </p:set>
                                    <p:anim calcmode="lin" valueType="num">
                                      <p:cBhvr>
                                        <p:cTn id="7" dur="1000" fill="hold"/>
                                        <p:tgtEl>
                                          <p:spTgt spid="333">
                                            <p:bg/>
                                          </p:spTgt>
                                        </p:tgtEl>
                                        <p:attrNameLst>
                                          <p:attrName>ppt_w</p:attrName>
                                        </p:attrNameLst>
                                      </p:cBhvr>
                                      <p:tavLst>
                                        <p:tav tm="0">
                                          <p:val>
                                            <p:fltVal val="0"/>
                                          </p:val>
                                        </p:tav>
                                        <p:tav tm="100000">
                                          <p:val>
                                            <p:strVal val="#ppt_w"/>
                                          </p:val>
                                        </p:tav>
                                      </p:tavLst>
                                    </p:anim>
                                    <p:anim calcmode="lin" valueType="num">
                                      <p:cBhvr>
                                        <p:cTn id="8" dur="1000" fill="hold"/>
                                        <p:tgtEl>
                                          <p:spTgt spid="333">
                                            <p:bg/>
                                          </p:spTgt>
                                        </p:tgtEl>
                                        <p:attrNameLst>
                                          <p:attrName>ppt_h</p:attrName>
                                        </p:attrNameLst>
                                      </p:cBhvr>
                                      <p:tavLst>
                                        <p:tav tm="0">
                                          <p:val>
                                            <p:fltVal val="0"/>
                                          </p:val>
                                        </p:tav>
                                        <p:tav tm="100000">
                                          <p:val>
                                            <p:strVal val="#ppt_h"/>
                                          </p:val>
                                        </p:tav>
                                      </p:tavLst>
                                    </p:anim>
                                    <p:anim calcmode="lin" valueType="num">
                                      <p:cBhvr>
                                        <p:cTn id="9" dur="1000" fill="hold"/>
                                        <p:tgtEl>
                                          <p:spTgt spid="33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3">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9" fill="hold" grpId="1" nodeType="withEffect">
                                  <p:stCondLst>
                                    <p:cond delay="0"/>
                                  </p:stCondLst>
                                  <p:iterate>
                                    <p:tmAbs val="0"/>
                                  </p:iterate>
                                  <p:childTnLst>
                                    <p:set>
                                      <p:cBhvr>
                                        <p:cTn id="12" fill="hold"/>
                                        <p:tgtEl>
                                          <p:spTgt spid="333">
                                            <p:txEl>
                                              <p:pRg st="0" end="0"/>
                                            </p:txEl>
                                          </p:spTgt>
                                        </p:tgtEl>
                                        <p:attrNameLst>
                                          <p:attrName>style.visibility</p:attrName>
                                        </p:attrNameLst>
                                      </p:cBhvr>
                                      <p:to>
                                        <p:strVal val="visible"/>
                                      </p:to>
                                    </p:set>
                                    <p:anim calcmode="lin" valueType="num">
                                      <p:cBhvr>
                                        <p:cTn id="13" dur="1000" fill="hold"/>
                                        <p:tgtEl>
                                          <p:spTgt spid="33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3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3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33">
                                            <p:txEl>
                                              <p:pRg st="0" end="0"/>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9" fill="hold" grpId="1" nodeType="withEffect">
                                  <p:stCondLst>
                                    <p:cond delay="0"/>
                                  </p:stCondLst>
                                  <p:iterate>
                                    <p:tmAbs val="0"/>
                                  </p:iterate>
                                  <p:childTnLst>
                                    <p:set>
                                      <p:cBhvr>
                                        <p:cTn id="18" fill="hold"/>
                                        <p:tgtEl>
                                          <p:spTgt spid="333">
                                            <p:txEl>
                                              <p:pRg st="1" end="1"/>
                                            </p:txEl>
                                          </p:spTgt>
                                        </p:tgtEl>
                                        <p:attrNameLst>
                                          <p:attrName>style.visibility</p:attrName>
                                        </p:attrNameLst>
                                      </p:cBhvr>
                                      <p:to>
                                        <p:strVal val="visible"/>
                                      </p:to>
                                    </p:set>
                                    <p:anim calcmode="lin" valueType="num">
                                      <p:cBhvr>
                                        <p:cTn id="19" dur="1000" fill="hold"/>
                                        <p:tgtEl>
                                          <p:spTgt spid="33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3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3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3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9" fill="hold" grpId="1" nodeType="clickEffect">
                                  <p:stCondLst>
                                    <p:cond delay="0"/>
                                  </p:stCondLst>
                                  <p:iterate>
                                    <p:tmAbs val="0"/>
                                  </p:iterate>
                                  <p:childTnLst>
                                    <p:set>
                                      <p:cBhvr>
                                        <p:cTn id="26" fill="hold"/>
                                        <p:tgtEl>
                                          <p:spTgt spid="333">
                                            <p:txEl>
                                              <p:pRg st="2" end="2"/>
                                            </p:txEl>
                                          </p:spTgt>
                                        </p:tgtEl>
                                        <p:attrNameLst>
                                          <p:attrName>style.visibility</p:attrName>
                                        </p:attrNameLst>
                                      </p:cBhvr>
                                      <p:to>
                                        <p:strVal val="visible"/>
                                      </p:to>
                                    </p:set>
                                    <p:anim calcmode="lin" valueType="num">
                                      <p:cBhvr>
                                        <p:cTn id="27" dur="1000" fill="hold"/>
                                        <p:tgtEl>
                                          <p:spTgt spid="33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3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3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3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9" fill="hold" grpId="1" nodeType="clickEffect">
                                  <p:stCondLst>
                                    <p:cond delay="0"/>
                                  </p:stCondLst>
                                  <p:iterate>
                                    <p:tmAbs val="0"/>
                                  </p:iterate>
                                  <p:childTnLst>
                                    <p:set>
                                      <p:cBhvr>
                                        <p:cTn id="34" fill="hold"/>
                                        <p:tgtEl>
                                          <p:spTgt spid="333">
                                            <p:txEl>
                                              <p:pRg st="3" end="3"/>
                                            </p:txEl>
                                          </p:spTgt>
                                        </p:tgtEl>
                                        <p:attrNameLst>
                                          <p:attrName>style.visibility</p:attrName>
                                        </p:attrNameLst>
                                      </p:cBhvr>
                                      <p:to>
                                        <p:strVal val="visible"/>
                                      </p:to>
                                    </p:set>
                                    <p:anim calcmode="lin" valueType="num">
                                      <p:cBhvr>
                                        <p:cTn id="35" dur="1000" fill="hold"/>
                                        <p:tgtEl>
                                          <p:spTgt spid="33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3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3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33">
                                            <p:txEl>
                                              <p:pRg st="3" end="3"/>
                                            </p:txEl>
                                          </p:spTgt>
                                        </p:tgtEl>
                                        <p:attrNameLst>
                                          <p:attrName>ppt_y</p:attrName>
                                        </p:attrNameLst>
                                      </p:cBhvr>
                                      <p:tavLst>
                                        <p:tav tm="0" fmla="#ppt_y+(sin(-2*pi*(1-$))*-#ppt_x+cos(-2*pi*(1-$))*(1-#ppt_y))*(1-$)">
                                          <p:val>
                                            <p:fltVal val="0"/>
                                          </p:val>
                                        </p:tav>
                                        <p:tav tm="100000">
                                          <p:val>
                                            <p:fltVal val="1"/>
                                          </p:val>
                                        </p:tav>
                                      </p:tavLst>
                                    </p:anim>
                                  </p:childTnLst>
                                </p:cTn>
                              </p:par>
                              <p:par>
                                <p:cTn id="39" presetID="15" presetClass="entr" presetSubtype="9" fill="hold" grpId="1" nodeType="withEffect">
                                  <p:stCondLst>
                                    <p:cond delay="0"/>
                                  </p:stCondLst>
                                  <p:iterate>
                                    <p:tmAbs val="0"/>
                                  </p:iterate>
                                  <p:childTnLst>
                                    <p:set>
                                      <p:cBhvr>
                                        <p:cTn id="40" fill="hold"/>
                                        <p:tgtEl>
                                          <p:spTgt spid="333">
                                            <p:txEl>
                                              <p:pRg st="4" end="4"/>
                                            </p:txEl>
                                          </p:spTgt>
                                        </p:tgtEl>
                                        <p:attrNameLst>
                                          <p:attrName>style.visibility</p:attrName>
                                        </p:attrNameLst>
                                      </p:cBhvr>
                                      <p:to>
                                        <p:strVal val="visible"/>
                                      </p:to>
                                    </p:set>
                                    <p:anim calcmode="lin" valueType="num">
                                      <p:cBhvr>
                                        <p:cTn id="41" dur="1000" fill="hold"/>
                                        <p:tgtEl>
                                          <p:spTgt spid="333">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333">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33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33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itle 1"/>
          <p:cNvSpPr txBox="1">
            <a:spLocks noGrp="1"/>
          </p:cNvSpPr>
          <p:nvPr>
            <p:ph type="title"/>
          </p:nvPr>
        </p:nvSpPr>
        <p:spPr>
          <a:xfrm>
            <a:off x="1141413" y="238507"/>
            <a:ext cx="9905998" cy="711519"/>
          </a:xfrm>
          <a:prstGeom prst="rect">
            <a:avLst/>
          </a:prstGeom>
        </p:spPr>
        <p:txBody>
          <a:bodyPr/>
          <a:lstStyle>
            <a:lvl1pPr algn="ctr">
              <a:defRPr cap="none"/>
            </a:lvl1pPr>
          </a:lstStyle>
          <a:p>
            <a:r>
              <a:t>Points to Remember</a:t>
            </a:r>
          </a:p>
        </p:txBody>
      </p:sp>
      <p:sp>
        <p:nvSpPr>
          <p:cNvPr id="336" name="Content Placeholder 2"/>
          <p:cNvSpPr txBox="1">
            <a:spLocks noGrp="1"/>
          </p:cNvSpPr>
          <p:nvPr>
            <p:ph type="body" idx="1"/>
          </p:nvPr>
        </p:nvSpPr>
        <p:spPr>
          <a:xfrm>
            <a:off x="619887" y="1092528"/>
            <a:ext cx="10949049" cy="5257472"/>
          </a:xfrm>
          <a:prstGeom prst="rect">
            <a:avLst/>
          </a:prstGeom>
        </p:spPr>
        <p:txBody>
          <a:bodyPr/>
          <a:lstStyle/>
          <a:p>
            <a:r>
              <a:t>A </a:t>
            </a:r>
            <a:r>
              <a:rPr b="1"/>
              <a:t>Concussion Evaluation Time Extension</a:t>
            </a:r>
          </a:p>
          <a:p>
            <a:r>
              <a:t>We have modified the injury time-out to incorporate more time to evaluate any head, neck, cervical column and/or nervous system. When an appropriate health-care professional is present, he or she has the authorization to extend the time to evaluate the wrester’s condition to a maximum time limit of five (5) minutes. If a subsequent similar injury occurs during the same match, then the injured wrestler shall default the match. When this provision is used, the time consumed for evaluation of the injury shall not affect time used or available for other types of injuries. </a:t>
            </a:r>
          </a:p>
          <a:p>
            <a:r>
              <a:t>Blood time would supersede evaluation time</a:t>
            </a:r>
          </a:p>
          <a:p>
            <a:r>
              <a:t>The 5-minute evaluation starts when health-care professional arrives to look at athlete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itle 1"/>
          <p:cNvSpPr txBox="1">
            <a:spLocks noGrp="1"/>
          </p:cNvSpPr>
          <p:nvPr>
            <p:ph type="title"/>
          </p:nvPr>
        </p:nvSpPr>
        <p:spPr>
          <a:xfrm>
            <a:off x="1141412" y="280586"/>
            <a:ext cx="9905998" cy="1100953"/>
          </a:xfrm>
          <a:prstGeom prst="rect">
            <a:avLst/>
          </a:prstGeom>
        </p:spPr>
        <p:txBody>
          <a:bodyPr/>
          <a:lstStyle>
            <a:lvl1pPr algn="ctr">
              <a:defRPr cap="none"/>
            </a:lvl1pPr>
          </a:lstStyle>
          <a:p>
            <a:r>
              <a:t>Head, Neck, Cervical/Nervous System Injuries</a:t>
            </a:r>
          </a:p>
        </p:txBody>
      </p:sp>
      <p:sp>
        <p:nvSpPr>
          <p:cNvPr id="339" name="Content Placeholder 2"/>
          <p:cNvSpPr txBox="1">
            <a:spLocks noGrp="1"/>
          </p:cNvSpPr>
          <p:nvPr>
            <p:ph type="body" idx="1"/>
          </p:nvPr>
        </p:nvSpPr>
        <p:spPr>
          <a:xfrm>
            <a:off x="1143000" y="1227208"/>
            <a:ext cx="9906000" cy="5019262"/>
          </a:xfrm>
          <a:prstGeom prst="rect">
            <a:avLst/>
          </a:prstGeom>
        </p:spPr>
        <p:txBody>
          <a:bodyPr/>
          <a:lstStyle/>
          <a:p>
            <a:pPr marL="0" indent="0">
              <a:lnSpc>
                <a:spcPct val="108000"/>
              </a:lnSpc>
              <a:buSzTx/>
              <a:buNone/>
              <a:defRPr sz="2000"/>
            </a:pPr>
            <a:r>
              <a:t>The following modifications to injury time-outs will be used in all competition regarding injuries to the head and neck involving cervical column and/or nervous system.</a:t>
            </a:r>
          </a:p>
          <a:p>
            <a:pPr marL="457200" indent="-457200">
              <a:lnSpc>
                <a:spcPct val="108000"/>
              </a:lnSpc>
              <a:buFontTx/>
              <a:buAutoNum type="alphaLcPeriod"/>
              <a:defRPr sz="2000"/>
            </a:pPr>
            <a:r>
              <a:t>In the absence of appropriate health-care professional, (physician and/or certified athletic trainer) all injuries to the head and neck involving the cervical column and/or nervous system (HNC) will be covered by Rule 8-2-4a. (5-28-3, 5-28-6, 6-4-3, 8-2-6, and 8-2-9)</a:t>
            </a:r>
          </a:p>
          <a:p>
            <a:pPr marL="457200" indent="-457200">
              <a:lnSpc>
                <a:spcPct val="108000"/>
              </a:lnSpc>
              <a:buFontTx/>
              <a:buAutoNum type="alphaLcPeriod"/>
              <a:defRPr sz="2000"/>
            </a:pPr>
            <a:r>
              <a:t>When appropriate health-care professional(s) are present, they have jurisdiction to extend the allowed time to a maximum of five (5) minutes for evaluation of the injuries to the head and neck involving cervical column and/or nervous systems only during the allowed time limit (maximum) of five (5) minutes.  After that evaluation, the wrestler would be required to prepare without delay for continuation or default the match.</a:t>
            </a:r>
          </a:p>
          <a:p>
            <a:pPr marL="457200" indent="-457200">
              <a:lnSpc>
                <a:spcPct val="108000"/>
              </a:lnSpc>
              <a:buFontTx/>
              <a:buAutoNum type="alphaLcPeriod"/>
              <a:defRPr sz="2000"/>
            </a:pPr>
            <a:r>
              <a:t>A second occurrence of injury to the head and neck involving cervical column and/or central nervous system in the same match shall require the wrestler to default the match.</a:t>
            </a:r>
          </a:p>
          <a:p>
            <a:pPr>
              <a:lnSpc>
                <a:spcPct val="108000"/>
              </a:lnSpc>
              <a:defRPr sz="2000"/>
            </a:pPr>
            <a:r>
              <a:t>NOTE:  When this provision is used, the time consumed for the injury will in no way affect time used, or available, for other types of injuries.</a:t>
            </a:r>
            <a:r>
              <a:rPr i="1"/>
              <a:t>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Head, Neck, Cervical/Nervous System Injuries"/>
          <p:cNvSpPr txBox="1">
            <a:spLocks noGrp="1"/>
          </p:cNvSpPr>
          <p:nvPr>
            <p:ph type="title"/>
          </p:nvPr>
        </p:nvSpPr>
        <p:spPr>
          <a:prstGeom prst="rect">
            <a:avLst/>
          </a:prstGeom>
        </p:spPr>
        <p:txBody>
          <a:bodyPr/>
          <a:lstStyle>
            <a:lvl1pPr algn="ctr">
              <a:defRPr cap="none"/>
            </a:lvl1pPr>
          </a:lstStyle>
          <a:p>
            <a:r>
              <a:t>Head, Neck, Cervical/Nervous System Injuries</a:t>
            </a:r>
          </a:p>
        </p:txBody>
      </p:sp>
      <p:sp>
        <p:nvSpPr>
          <p:cNvPr id="342" name="New Article:…"/>
          <p:cNvSpPr txBox="1">
            <a:spLocks noGrp="1"/>
          </p:cNvSpPr>
          <p:nvPr>
            <p:ph type="body" idx="1"/>
          </p:nvPr>
        </p:nvSpPr>
        <p:spPr>
          <a:xfrm>
            <a:off x="1143000" y="1814559"/>
            <a:ext cx="9906000" cy="3541715"/>
          </a:xfrm>
          <a:prstGeom prst="rect">
            <a:avLst/>
          </a:prstGeom>
        </p:spPr>
        <p:txBody>
          <a:bodyPr/>
          <a:lstStyle/>
          <a:p>
            <a:pPr marL="0" indent="0" defTabSz="457200">
              <a:lnSpc>
                <a:spcPct val="100000"/>
              </a:lnSpc>
              <a:spcBef>
                <a:spcPts val="1200"/>
              </a:spcBef>
              <a:buSzTx/>
              <a:buFontTx/>
              <a:buNone/>
              <a:defRPr sz="2100">
                <a:latin typeface="Arial"/>
                <a:ea typeface="Arial"/>
                <a:cs typeface="Arial"/>
                <a:sym typeface="Arial"/>
              </a:defRPr>
            </a:pPr>
            <a:r>
              <a:t>New Article:</a:t>
            </a:r>
          </a:p>
          <a:p>
            <a:pPr marL="0" indent="0" defTabSz="457200">
              <a:lnSpc>
                <a:spcPct val="100000"/>
              </a:lnSpc>
              <a:spcBef>
                <a:spcPts val="1200"/>
              </a:spcBef>
              <a:buSzTx/>
              <a:buFontTx/>
              <a:buNone/>
              <a:defRPr sz="2100">
                <a:latin typeface="Arial"/>
                <a:ea typeface="Arial"/>
                <a:cs typeface="Arial"/>
                <a:sym typeface="Arial"/>
              </a:defRPr>
            </a:pPr>
            <a:endParaRPr/>
          </a:p>
          <a:p>
            <a:pPr marL="0" indent="0" defTabSz="457200">
              <a:lnSpc>
                <a:spcPct val="100000"/>
              </a:lnSpc>
              <a:spcBef>
                <a:spcPts val="1200"/>
              </a:spcBef>
              <a:buSzTx/>
              <a:buFontTx/>
              <a:buNone/>
              <a:defRPr sz="2100">
                <a:latin typeface="Arial"/>
                <a:ea typeface="Arial"/>
                <a:cs typeface="Arial"/>
                <a:sym typeface="Arial"/>
              </a:defRPr>
            </a:pPr>
            <a:r>
              <a:t>ART. 9 . . . When a match is stopped for an injury, including HNC, during an imminent scoring situation and the referee determines that scoring (takedown, reversal, escape, and near-fall) would have been successful if the wrestling had continued, the referee shall charge an injury time-out, or if appropriate an HNC time-out, to the injured contestant and award applicable points to the non-injured wrestler.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itle 1"/>
          <p:cNvSpPr txBox="1">
            <a:spLocks noGrp="1"/>
          </p:cNvSpPr>
          <p:nvPr>
            <p:ph type="title"/>
          </p:nvPr>
        </p:nvSpPr>
        <p:spPr>
          <a:xfrm>
            <a:off x="1141412" y="202880"/>
            <a:ext cx="9905998" cy="723396"/>
          </a:xfrm>
          <a:prstGeom prst="rect">
            <a:avLst/>
          </a:prstGeom>
        </p:spPr>
        <p:txBody>
          <a:bodyPr/>
          <a:lstStyle>
            <a:lvl1pPr algn="ctr">
              <a:defRPr cap="none"/>
            </a:lvl1pPr>
          </a:lstStyle>
          <a:p>
            <a:r>
              <a:t>Situations</a:t>
            </a:r>
          </a:p>
        </p:txBody>
      </p:sp>
      <p:sp>
        <p:nvSpPr>
          <p:cNvPr id="345" name="Content Placeholder 2"/>
          <p:cNvSpPr txBox="1">
            <a:spLocks noGrp="1"/>
          </p:cNvSpPr>
          <p:nvPr>
            <p:ph type="body" sz="half" idx="1"/>
          </p:nvPr>
        </p:nvSpPr>
        <p:spPr>
          <a:xfrm>
            <a:off x="1059656" y="1159572"/>
            <a:ext cx="9906000" cy="2084640"/>
          </a:xfrm>
          <a:prstGeom prst="rect">
            <a:avLst/>
          </a:prstGeom>
        </p:spPr>
        <p:txBody>
          <a:bodyPr/>
          <a:lstStyle>
            <a:lvl1pPr>
              <a:defRPr i="1">
                <a:solidFill>
                  <a:srgbClr val="2546FF"/>
                </a:solidFill>
              </a:defRPr>
            </a:lvl1pPr>
          </a:lstStyle>
          <a:p>
            <a:r>
              <a:t>Wrestler A applies a full-nelson and, at the same time, Wrestler B twists an ankle. B's action is unrelated to the illegal hold / maneuver. What is the correct course of action for the referee to take and would this be considered injury time or recovery time? </a:t>
            </a:r>
          </a:p>
        </p:txBody>
      </p:sp>
      <p:sp>
        <p:nvSpPr>
          <p:cNvPr id="346" name="RULING: The rule states that, if a wrestler is injured as a result of an illegal hold / maneuver, recovery time will be used. In the above situation the injury is not the result of an illegal hold / maneuver, therefore, B would have to use available inju"/>
          <p:cNvSpPr txBox="1"/>
          <p:nvPr/>
        </p:nvSpPr>
        <p:spPr>
          <a:xfrm>
            <a:off x="1191769" y="3114447"/>
            <a:ext cx="9808462" cy="20802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defTabSz="914400">
              <a:lnSpc>
                <a:spcPct val="120000"/>
              </a:lnSpc>
              <a:spcBef>
                <a:spcPts val="1000"/>
              </a:spcBef>
              <a:buSzPct val="125000"/>
              <a:buFont typeface="Arial"/>
              <a:buChar char="•"/>
              <a:defRPr sz="2400" b="1" i="1">
                <a:solidFill>
                  <a:srgbClr val="B9DCCA"/>
                </a:solidFill>
              </a:defRPr>
            </a:pPr>
            <a:r>
              <a:t>RULING: </a:t>
            </a:r>
            <a:r>
              <a:rPr b="0"/>
              <a:t>The rule states that, if a wrestler is injured as a result of an illegal hold / maneuver, recovery time will be used. In the above situation the injury is not the result of an illegal hold / maneuver, therefore, B would have to use available injury time. Wrestler B would be awarded one point for the illegal hold / maneuver.</a:t>
            </a:r>
            <a:r>
              <a:rPr b="0">
                <a:solidFill>
                  <a:srgbClr val="FFFFFF"/>
                </a:solidFill>
              </a:rPr>
              <a:t>   If he is unable to continue after 1 ½ minutes, wrestler A wins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45"/>
                                        </p:tgtEl>
                                        <p:attrNameLst>
                                          <p:attrName>style.visibility</p:attrName>
                                        </p:attrNameLst>
                                      </p:cBhvr>
                                      <p:to>
                                        <p:strVal val="visible"/>
                                      </p:to>
                                    </p:set>
                                    <p:animEffect transition="in" filter="dissolve">
                                      <p:cBhvr>
                                        <p:cTn id="7" dur="500"/>
                                        <p:tgtEl>
                                          <p:spTgt spid="3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2" nodeType="clickEffect">
                                  <p:stCondLst>
                                    <p:cond delay="0"/>
                                  </p:stCondLst>
                                  <p:iterate type="lt">
                                    <p:tmAbs val="0"/>
                                  </p:iterate>
                                  <p:childTnLst>
                                    <p:set>
                                      <p:cBhvr>
                                        <p:cTn id="11" fill="hold"/>
                                        <p:tgtEl>
                                          <p:spTgt spid="346"/>
                                        </p:tgtEl>
                                        <p:attrNameLst>
                                          <p:attrName>style.visibility</p:attrName>
                                        </p:attrNameLst>
                                      </p:cBhvr>
                                      <p:to>
                                        <p:strVal val="visible"/>
                                      </p:to>
                                    </p:set>
                                    <p:anim calcmode="lin" valueType="num">
                                      <p:cBhvr>
                                        <p:cTn id="12" dur="1000" fill="hold"/>
                                        <p:tgtEl>
                                          <p:spTgt spid="346"/>
                                        </p:tgtEl>
                                        <p:attrNameLst>
                                          <p:attrName>ppt_x</p:attrName>
                                        </p:attrNameLst>
                                      </p:cBhvr>
                                      <p:tavLst>
                                        <p:tav tm="0">
                                          <p:val>
                                            <p:strVal val="0-#ppt_w/2"/>
                                          </p:val>
                                        </p:tav>
                                        <p:tav tm="100000">
                                          <p:val>
                                            <p:strVal val="#ppt_x"/>
                                          </p:val>
                                        </p:tav>
                                      </p:tavLst>
                                    </p:anim>
                                    <p:anim calcmode="lin" valueType="num">
                                      <p:cBhvr>
                                        <p:cTn id="13" dur="1000" fill="hold"/>
                                        <p:tgtEl>
                                          <p:spTgt spid="3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1" animBg="1" advAuto="0"/>
      <p:bldP spid="346" grpId="2"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itle 1"/>
          <p:cNvSpPr txBox="1">
            <a:spLocks noGrp="1"/>
          </p:cNvSpPr>
          <p:nvPr>
            <p:ph type="title"/>
          </p:nvPr>
        </p:nvSpPr>
        <p:spPr>
          <a:xfrm>
            <a:off x="1141413" y="286009"/>
            <a:ext cx="9905998" cy="735269"/>
          </a:xfrm>
          <a:prstGeom prst="rect">
            <a:avLst/>
          </a:prstGeom>
        </p:spPr>
        <p:txBody>
          <a:bodyPr/>
          <a:lstStyle>
            <a:lvl1pPr algn="ctr">
              <a:defRPr cap="none"/>
            </a:lvl1pPr>
          </a:lstStyle>
          <a:p>
            <a:r>
              <a:t>Situations</a:t>
            </a:r>
          </a:p>
        </p:txBody>
      </p:sp>
      <p:sp>
        <p:nvSpPr>
          <p:cNvPr id="349" name="Content Placeholder 2"/>
          <p:cNvSpPr txBox="1">
            <a:spLocks noGrp="1"/>
          </p:cNvSpPr>
          <p:nvPr>
            <p:ph type="body" sz="half" idx="1"/>
          </p:nvPr>
        </p:nvSpPr>
        <p:spPr>
          <a:xfrm>
            <a:off x="1059656" y="1357202"/>
            <a:ext cx="9906000" cy="3125758"/>
          </a:xfrm>
          <a:prstGeom prst="rect">
            <a:avLst/>
          </a:prstGeom>
        </p:spPr>
        <p:txBody>
          <a:bodyPr/>
          <a:lstStyle>
            <a:lvl1pPr>
              <a:defRPr i="1">
                <a:solidFill>
                  <a:srgbClr val="2546FF"/>
                </a:solidFill>
              </a:defRPr>
            </a:lvl1pPr>
          </a:lstStyle>
          <a:p>
            <a:r>
              <a:t>The referee stops the match due to an apparent neck injury to Wrestler B. The injury does not involve a concussion. The designated, on-site appropriate health-care professional determines B should not continue to compete. The wrestler, as well as the coach, indicates to the referee that the wrestler can continue. What is the correct ruling? </a:t>
            </a:r>
          </a:p>
        </p:txBody>
      </p:sp>
      <p:sp>
        <p:nvSpPr>
          <p:cNvPr id="350" name="RULING: The designated, on-site appropriate health-care professional provided by the host shall be the final authority. If Team B has a physician available, the two medical professionals should consult to make the right decision. If there is no compellin"/>
          <p:cNvSpPr txBox="1"/>
          <p:nvPr/>
        </p:nvSpPr>
        <p:spPr>
          <a:xfrm>
            <a:off x="1004793" y="3535345"/>
            <a:ext cx="10015726" cy="20802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defTabSz="914400">
              <a:lnSpc>
                <a:spcPct val="120000"/>
              </a:lnSpc>
              <a:spcBef>
                <a:spcPts val="1000"/>
              </a:spcBef>
              <a:buSzPct val="125000"/>
              <a:buFont typeface="Arial"/>
              <a:buChar char="•"/>
              <a:defRPr sz="2400" b="1" i="1">
                <a:solidFill>
                  <a:srgbClr val="B9DCCA"/>
                </a:solidFill>
              </a:defRPr>
            </a:pPr>
            <a:r>
              <a:t>RULING: </a:t>
            </a:r>
            <a:r>
              <a:rPr b="0"/>
              <a:t>The designated, on-site appropriate health-care professional provided by the host shall be the final authority. If Team B has a physician available, the two medical professionals should consult to make the right decision. If there is no compelling reason to change the original decision, the host management's designated, on-site appropriate health-care professional will prevail.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49"/>
                                        </p:tgtEl>
                                        <p:attrNameLst>
                                          <p:attrName>style.visibility</p:attrName>
                                        </p:attrNameLst>
                                      </p:cBhvr>
                                      <p:to>
                                        <p:strVal val="visible"/>
                                      </p:to>
                                    </p:set>
                                    <p:animEffect transition="in" filter="fade">
                                      <p:cBhvr>
                                        <p:cTn id="7" dur="2000"/>
                                        <p:tgtEl>
                                          <p:spTgt spid="3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350"/>
                                        </p:tgtEl>
                                        <p:attrNameLst>
                                          <p:attrName>style.visibility</p:attrName>
                                        </p:attrNameLst>
                                      </p:cBhvr>
                                      <p:to>
                                        <p:strVal val="visible"/>
                                      </p:to>
                                    </p:set>
                                    <p:animEffect transition="in" filter="dissolve">
                                      <p:cBhvr>
                                        <p:cTn id="12" dur="15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1" animBg="1" advAuto="0"/>
      <p:bldP spid="350" grpId="2"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itle 1"/>
          <p:cNvSpPr txBox="1">
            <a:spLocks noGrp="1"/>
          </p:cNvSpPr>
          <p:nvPr>
            <p:ph type="title"/>
          </p:nvPr>
        </p:nvSpPr>
        <p:spPr>
          <a:xfrm>
            <a:off x="1141413" y="286009"/>
            <a:ext cx="9905998" cy="735269"/>
          </a:xfrm>
          <a:prstGeom prst="rect">
            <a:avLst/>
          </a:prstGeom>
        </p:spPr>
        <p:txBody>
          <a:bodyPr/>
          <a:lstStyle>
            <a:lvl1pPr algn="ctr"/>
          </a:lstStyle>
          <a:p>
            <a:r>
              <a:t>Situations</a:t>
            </a:r>
          </a:p>
        </p:txBody>
      </p:sp>
      <p:sp>
        <p:nvSpPr>
          <p:cNvPr id="353" name="Content Placeholder 2"/>
          <p:cNvSpPr txBox="1">
            <a:spLocks noGrp="1"/>
          </p:cNvSpPr>
          <p:nvPr>
            <p:ph type="body" sz="half" idx="1"/>
          </p:nvPr>
        </p:nvSpPr>
        <p:spPr>
          <a:xfrm>
            <a:off x="1059656" y="1515355"/>
            <a:ext cx="9906000" cy="3149994"/>
          </a:xfrm>
          <a:prstGeom prst="rect">
            <a:avLst/>
          </a:prstGeom>
        </p:spPr>
        <p:txBody>
          <a:bodyPr/>
          <a:lstStyle>
            <a:lvl1pPr>
              <a:defRPr i="1">
                <a:solidFill>
                  <a:srgbClr val="2546FF"/>
                </a:solidFill>
              </a:defRPr>
            </a:lvl1pPr>
          </a:lstStyle>
          <a:p>
            <a:r>
              <a:t>During a tournament, a non-participating wrestler is acting as a coach in the corner for a teammate. The "wrestler-coach" is removed from the premises due to unsportsmanlike conduct. Does the wrestler forfeit the right to continue participation as a wrestler in the tournament? </a:t>
            </a:r>
          </a:p>
        </p:txBody>
      </p:sp>
      <p:sp>
        <p:nvSpPr>
          <p:cNvPr id="354" name="Text"/>
          <p:cNvSpPr txBox="1"/>
          <p:nvPr/>
        </p:nvSpPr>
        <p:spPr>
          <a:xfrm>
            <a:off x="5861150" y="3262629"/>
            <a:ext cx="469700" cy="332741"/>
          </a:xfrm>
          <a:prstGeom prst="rect">
            <a:avLst/>
          </a:prstGeom>
          <a:ln w="12700">
            <a:miter lim="400000"/>
          </a:ln>
        </p:spPr>
        <p:txBody>
          <a:bodyPr wrap="none" lIns="45719" rIns="45719">
            <a:spAutoFit/>
          </a:bodyPr>
          <a:lstStyle/>
          <a:p>
            <a:endParaRPr/>
          </a:p>
        </p:txBody>
      </p:sp>
      <p:sp>
        <p:nvSpPr>
          <p:cNvPr id="355" name="RULING: When a wrestler serves as a coach during tournament competition and is removed for unsportsmanlike conduct, the individual cannot wrestle for the remainder of the event. If the individual is removed for flagrant misconduct, the individual can no "/>
          <p:cNvSpPr txBox="1"/>
          <p:nvPr/>
        </p:nvSpPr>
        <p:spPr>
          <a:xfrm>
            <a:off x="854945" y="3783174"/>
            <a:ext cx="10315423" cy="16687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defTabSz="914400">
              <a:lnSpc>
                <a:spcPct val="120000"/>
              </a:lnSpc>
              <a:spcBef>
                <a:spcPts val="1000"/>
              </a:spcBef>
              <a:buSzPct val="125000"/>
              <a:buFont typeface="Arial"/>
              <a:buChar char="•"/>
              <a:defRPr sz="2400" b="1" i="1">
                <a:solidFill>
                  <a:srgbClr val="B9DCCA"/>
                </a:solidFill>
              </a:defRPr>
            </a:pPr>
            <a:r>
              <a:t>RULING: </a:t>
            </a:r>
            <a:r>
              <a:rPr b="0"/>
              <a:t>When a wrestler serves as a coach during tournament competition and is removed for unsportsmanlike conduct, the individual cannot wrestle for the remainder of the event. If the individual is removed for flagrant misconduct, the individual can no longer participate in the tournament. (</a:t>
            </a:r>
            <a:r>
              <a:rPr b="0" u="sng"/>
              <a:t>7-5-3</a:t>
            </a:r>
            <a:r>
              <a:rPr b="0"/>
              <a:t>) </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53"/>
                                        </p:tgtEl>
                                        <p:attrNameLst>
                                          <p:attrName>style.visibility</p:attrName>
                                        </p:attrNameLst>
                                      </p:cBhvr>
                                      <p:to>
                                        <p:strVal val="visible"/>
                                      </p:to>
                                    </p:set>
                                    <p:anim calcmode="lin" valueType="num">
                                      <p:cBhvr>
                                        <p:cTn id="7" dur="500" fill="hold"/>
                                        <p:tgtEl>
                                          <p:spTgt spid="353"/>
                                        </p:tgtEl>
                                        <p:attrNameLst>
                                          <p:attrName>ppt_x</p:attrName>
                                        </p:attrNameLst>
                                      </p:cBhvr>
                                      <p:tavLst>
                                        <p:tav tm="0">
                                          <p:val>
                                            <p:strVal val="#ppt_x"/>
                                          </p:val>
                                        </p:tav>
                                        <p:tav tm="100000">
                                          <p:val>
                                            <p:strVal val="#ppt_x"/>
                                          </p:val>
                                        </p:tav>
                                      </p:tavLst>
                                    </p:anim>
                                    <p:anim calcmode="lin" valueType="num">
                                      <p:cBhvr>
                                        <p:cTn id="8" dur="500" fill="hold"/>
                                        <p:tgtEl>
                                          <p:spTgt spid="3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2" nodeType="clickEffect">
                                  <p:stCondLst>
                                    <p:cond delay="0"/>
                                  </p:stCondLst>
                                  <p:iterate>
                                    <p:tmAbs val="0"/>
                                  </p:iterate>
                                  <p:childTnLst>
                                    <p:set>
                                      <p:cBhvr>
                                        <p:cTn id="12" fill="hold"/>
                                        <p:tgtEl>
                                          <p:spTgt spid="355"/>
                                        </p:tgtEl>
                                        <p:attrNameLst>
                                          <p:attrName>style.visibility</p:attrName>
                                        </p:attrNameLst>
                                      </p:cBhvr>
                                      <p:to>
                                        <p:strVal val="visible"/>
                                      </p:to>
                                    </p:set>
                                    <p:anim calcmode="lin" valueType="num">
                                      <p:cBhvr>
                                        <p:cTn id="13" dur="1500" fill="hold"/>
                                        <p:tgtEl>
                                          <p:spTgt spid="355"/>
                                        </p:tgtEl>
                                        <p:attrNameLst>
                                          <p:attrName>ppt_w</p:attrName>
                                        </p:attrNameLst>
                                      </p:cBhvr>
                                      <p:tavLst>
                                        <p:tav tm="0" fmla="#ppt_w*sin(2.5*pi*$)">
                                          <p:val>
                                            <p:fltVal val="0"/>
                                          </p:val>
                                        </p:tav>
                                        <p:tav tm="100000">
                                          <p:val>
                                            <p:fltVal val="1"/>
                                          </p:val>
                                        </p:tav>
                                      </p:tavLst>
                                    </p:anim>
                                    <p:anim calcmode="lin" valueType="num">
                                      <p:cBhvr>
                                        <p:cTn id="14" dur="1500" fill="hold"/>
                                        <p:tgtEl>
                                          <p:spTgt spid="35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1" animBg="1" advAuto="0"/>
      <p:bldP spid="355"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itle 1"/>
          <p:cNvSpPr txBox="1">
            <a:spLocks noGrp="1"/>
          </p:cNvSpPr>
          <p:nvPr>
            <p:ph type="title"/>
          </p:nvPr>
        </p:nvSpPr>
        <p:spPr>
          <a:xfrm>
            <a:off x="1141412" y="-101601"/>
            <a:ext cx="9905998" cy="1032154"/>
          </a:xfrm>
          <a:prstGeom prst="rect">
            <a:avLst/>
          </a:prstGeom>
        </p:spPr>
        <p:txBody>
          <a:bodyPr/>
          <a:lstStyle>
            <a:lvl1pPr algn="ctr">
              <a:defRPr cap="none">
                <a:solidFill>
                  <a:srgbClr val="D9D9D9"/>
                </a:solidFill>
              </a:defRPr>
            </a:lvl1pPr>
          </a:lstStyle>
          <a:p>
            <a:r>
              <a:t>Ready to Wrestle</a:t>
            </a:r>
          </a:p>
        </p:txBody>
      </p:sp>
      <p:sp>
        <p:nvSpPr>
          <p:cNvPr id="305" name="Content Placeholder 2"/>
          <p:cNvSpPr txBox="1">
            <a:spLocks noGrp="1"/>
          </p:cNvSpPr>
          <p:nvPr>
            <p:ph type="body" sz="half" idx="1"/>
          </p:nvPr>
        </p:nvSpPr>
        <p:spPr>
          <a:xfrm>
            <a:off x="1228104" y="776074"/>
            <a:ext cx="9906001" cy="2885706"/>
          </a:xfrm>
          <a:prstGeom prst="rect">
            <a:avLst/>
          </a:prstGeom>
        </p:spPr>
        <p:txBody>
          <a:bodyPr/>
          <a:lstStyle>
            <a:lvl1pPr marL="0" indent="0">
              <a:buSzTx/>
              <a:buNone/>
              <a:defRPr>
                <a:solidFill>
                  <a:srgbClr val="D9D9D9"/>
                </a:solidFill>
              </a:defRPr>
            </a:lvl1pPr>
          </a:lstStyle>
          <a:p>
            <a:r>
              <a:t>Any contestant reporting to the scorer’s table not properly equipped or not ready to wrestle is a technical violation. A wrestler with greasy substance on the body or uniform, improper grooming, objectionable pads and braces, illegal equipment, illegal uniform or any equipment that is detected as being illegal after the match has started shall be disqualified if not removed or corrected within the 1 1⁄2 minute injury time. </a:t>
            </a:r>
          </a:p>
        </p:txBody>
      </p:sp>
      <p:sp>
        <p:nvSpPr>
          <p:cNvPr id="306" name="Examples:…"/>
          <p:cNvSpPr txBox="1"/>
          <p:nvPr/>
        </p:nvSpPr>
        <p:spPr>
          <a:xfrm>
            <a:off x="1230040" y="3553131"/>
            <a:ext cx="9902129" cy="2504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a:solidFill>
                  <a:srgbClr val="D9D9D9"/>
                </a:solidFill>
              </a:defRPr>
            </a:pPr>
            <a:r>
              <a:t>Examples:</a:t>
            </a:r>
          </a:p>
          <a:p>
            <a:pPr>
              <a:defRPr>
                <a:solidFill>
                  <a:srgbClr val="D9D9D9"/>
                </a:solidFill>
              </a:defRPr>
            </a:pPr>
            <a:r>
              <a:t>Shoelaces not secured with tape, Velcro, “double knotted” or “in a pocket”; being “tucked in” is not allowed </a:t>
            </a:r>
          </a:p>
          <a:p>
            <a:pPr>
              <a:defRPr>
                <a:solidFill>
                  <a:srgbClr val="D9D9D9"/>
                </a:solidFill>
              </a:defRPr>
            </a:pPr>
            <a:r>
              <a:t>and a Technical Violation</a:t>
            </a:r>
            <a:endParaRPr>
              <a:solidFill>
                <a:srgbClr val="FFFFFF"/>
              </a:solidFill>
            </a:endParaRPr>
          </a:p>
          <a:p>
            <a:pPr>
              <a:defRPr>
                <a:solidFill>
                  <a:srgbClr val="D9D9D9"/>
                </a:solidFill>
              </a:defRPr>
            </a:pPr>
            <a:r>
              <a:t>Improper under garments: e.g. boxer shorts, loose tee shirts, “floppy socks” or arm/leg sleeves</a:t>
            </a:r>
            <a:endParaRPr>
              <a:solidFill>
                <a:srgbClr val="FFFFFF"/>
              </a:solidFill>
            </a:endParaRPr>
          </a:p>
          <a:p>
            <a:pPr>
              <a:defRPr>
                <a:solidFill>
                  <a:srgbClr val="D9D9D9"/>
                </a:solidFill>
              </a:defRPr>
            </a:pPr>
            <a:r>
              <a:t>Taped headgear / uniform or not worn properly</a:t>
            </a:r>
            <a:endParaRPr>
              <a:solidFill>
                <a:srgbClr val="FFFFFF"/>
              </a:solidFill>
            </a:endParaRPr>
          </a:p>
          <a:p>
            <a:pPr>
              <a:defRPr>
                <a:solidFill>
                  <a:srgbClr val="D9D9D9"/>
                </a:solidFill>
              </a:defRPr>
            </a:pPr>
            <a:r>
              <a:t>”Special Equipment” e.g. braces, pads, hair coverings (connected to headgear), face masks; </a:t>
            </a:r>
            <a:endParaRPr>
              <a:solidFill>
                <a:srgbClr val="FFFFFF"/>
              </a:solidFill>
            </a:endParaRPr>
          </a:p>
          <a:p>
            <a:pPr>
              <a:defRPr>
                <a:solidFill>
                  <a:srgbClr val="D9D9D9"/>
                </a:solidFill>
              </a:defRPr>
            </a:pPr>
            <a:r>
              <a:t>objectionable logos or writing on special equipment</a:t>
            </a:r>
            <a:endParaRPr>
              <a:solidFill>
                <a:srgbClr val="FFFFFF"/>
              </a:solidFill>
            </a:endParaRPr>
          </a:p>
          <a:p>
            <a:pPr>
              <a:defRPr>
                <a:solidFill>
                  <a:srgbClr val="D9D9D9"/>
                </a:solidFill>
              </a:defRPr>
            </a:pPr>
            <a:r>
              <a:t>Grooming issues, e.g. beard, stubble on chin or head;</a:t>
            </a:r>
            <a:endParaRPr>
              <a:solidFill>
                <a:srgbClr val="FFFFFF"/>
              </a:solidFill>
            </a:endParaRPr>
          </a:p>
          <a:p>
            <a:pPr>
              <a:defRPr>
                <a:solidFill>
                  <a:srgbClr val="D9D9D9"/>
                </a:solidFill>
              </a:defRPr>
            </a:pPr>
            <a:r>
              <a:t>Mouth guards: (to cover braces)</a:t>
            </a:r>
            <a:endParaRPr>
              <a:solidFill>
                <a:srgbClr val="FFFFFF"/>
              </a:solidFill>
            </a:endParaRPr>
          </a:p>
          <a:p>
            <a:pPr>
              <a:defRPr>
                <a:solidFill>
                  <a:srgbClr val="D9D9D9"/>
                </a:solidFill>
              </a:defRPr>
            </a:pPr>
            <a:r>
              <a:t>Fingernails not trimmed (should be caught at “groom check”)</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Title 1"/>
          <p:cNvSpPr txBox="1">
            <a:spLocks noGrp="1"/>
          </p:cNvSpPr>
          <p:nvPr>
            <p:ph type="title"/>
          </p:nvPr>
        </p:nvSpPr>
        <p:spPr>
          <a:xfrm>
            <a:off x="1141413" y="286009"/>
            <a:ext cx="9905998" cy="960900"/>
          </a:xfrm>
          <a:prstGeom prst="rect">
            <a:avLst/>
          </a:prstGeom>
        </p:spPr>
        <p:txBody>
          <a:bodyPr/>
          <a:lstStyle/>
          <a:p>
            <a:pPr algn="ctr">
              <a:defRPr cap="none">
                <a:solidFill>
                  <a:srgbClr val="808080"/>
                </a:solidFill>
                <a:latin typeface="Arial"/>
                <a:ea typeface="Arial"/>
                <a:cs typeface="Arial"/>
                <a:sym typeface="Arial"/>
              </a:defRPr>
            </a:pPr>
            <a:r>
              <a:t>Ways to Address and Avoid Issues at Table</a:t>
            </a:r>
            <a:r>
              <a:rPr>
                <a:solidFill>
                  <a:srgbClr val="FFFFFF"/>
                </a:solidFill>
              </a:rPr>
              <a:t> </a:t>
            </a:r>
          </a:p>
        </p:txBody>
      </p:sp>
      <p:sp>
        <p:nvSpPr>
          <p:cNvPr id="309" name="Content Placeholder 2"/>
          <p:cNvSpPr txBox="1">
            <a:spLocks noGrp="1"/>
          </p:cNvSpPr>
          <p:nvPr>
            <p:ph type="body" idx="1"/>
          </p:nvPr>
        </p:nvSpPr>
        <p:spPr>
          <a:xfrm>
            <a:off x="855022" y="1145082"/>
            <a:ext cx="10901550" cy="5398223"/>
          </a:xfrm>
          <a:prstGeom prst="rect">
            <a:avLst/>
          </a:prstGeom>
        </p:spPr>
        <p:txBody>
          <a:bodyPr/>
          <a:lstStyle/>
          <a:p>
            <a:pPr>
              <a:defRPr>
                <a:solidFill>
                  <a:srgbClr val="FFFF00"/>
                </a:solidFill>
                <a:latin typeface="Arial"/>
                <a:ea typeface="Arial"/>
                <a:cs typeface="Arial"/>
                <a:sym typeface="Arial"/>
              </a:defRPr>
            </a:pPr>
            <a:r>
              <a:t>Dual Meets: </a:t>
            </a:r>
          </a:p>
          <a:p>
            <a:pPr marL="685800" lvl="1" indent="-228600">
              <a:spcBef>
                <a:spcPts val="500"/>
              </a:spcBef>
              <a:defRPr sz="2000">
                <a:solidFill>
                  <a:srgbClr val="D9D9D9"/>
                </a:solidFill>
                <a:latin typeface="Arial"/>
                <a:ea typeface="Arial"/>
                <a:cs typeface="Arial"/>
                <a:sym typeface="Arial"/>
              </a:defRPr>
            </a:pPr>
            <a:r>
              <a:t>Be sure to meet with team prior to match   e.g. weigh-ins (if present) or the groom check</a:t>
            </a:r>
          </a:p>
          <a:p>
            <a:pPr marL="1143000" lvl="2" indent="-228600">
              <a:spcBef>
                <a:spcPts val="500"/>
              </a:spcBef>
              <a:defRPr sz="1800">
                <a:solidFill>
                  <a:srgbClr val="D9D9D9"/>
                </a:solidFill>
                <a:latin typeface="Arial"/>
                <a:ea typeface="Arial"/>
                <a:cs typeface="Arial"/>
                <a:sym typeface="Arial"/>
              </a:defRPr>
            </a:pPr>
            <a:r>
              <a:t>go over the things that might be an issue, like reminding everyone to have their shoe laces secured</a:t>
            </a:r>
          </a:p>
          <a:p>
            <a:pPr marL="1143000" lvl="2" indent="-228600">
              <a:spcBef>
                <a:spcPts val="500"/>
              </a:spcBef>
              <a:defRPr sz="1800">
                <a:solidFill>
                  <a:srgbClr val="D9D9D9"/>
                </a:solidFill>
                <a:latin typeface="Arial"/>
                <a:ea typeface="Arial"/>
                <a:cs typeface="Arial"/>
                <a:sym typeface="Arial"/>
              </a:defRPr>
            </a:pPr>
            <a:r>
              <a:t>Ask about support braces or being taped up, hair coverings, remind them about mouth guards </a:t>
            </a:r>
          </a:p>
          <a:p>
            <a:pPr marL="685800" lvl="1" indent="-228600">
              <a:spcBef>
                <a:spcPts val="500"/>
              </a:spcBef>
              <a:defRPr sz="2000">
                <a:solidFill>
                  <a:srgbClr val="FF0000"/>
                </a:solidFill>
                <a:latin typeface="Arial"/>
                <a:ea typeface="Arial"/>
                <a:cs typeface="Arial"/>
                <a:sym typeface="Arial"/>
              </a:defRPr>
            </a:pPr>
            <a:r>
              <a:t>ALWAYS ASK </a:t>
            </a:r>
            <a:r>
              <a:rPr>
                <a:solidFill>
                  <a:srgbClr val="D9D9D9"/>
                </a:solidFill>
              </a:rPr>
              <a:t>Head Coach to verify that all wrestlers are groomed, properly equipped and “ready to wrestle”, including shoelaces</a:t>
            </a:r>
          </a:p>
          <a:p>
            <a:pPr marL="685800" lvl="1" indent="-228600">
              <a:spcBef>
                <a:spcPts val="500"/>
              </a:spcBef>
              <a:defRPr sz="2000">
                <a:solidFill>
                  <a:srgbClr val="D9D9D9"/>
                </a:solidFill>
                <a:latin typeface="Arial"/>
                <a:ea typeface="Arial"/>
                <a:cs typeface="Arial"/>
                <a:sym typeface="Arial"/>
              </a:defRPr>
            </a:pPr>
            <a:r>
              <a:t>Remind them at the pre-match meeting with Head Coach and Captains </a:t>
            </a:r>
          </a:p>
          <a:p>
            <a:pPr>
              <a:defRPr>
                <a:solidFill>
                  <a:srgbClr val="FFFF00"/>
                </a:solidFill>
                <a:latin typeface="Arial"/>
                <a:ea typeface="Arial"/>
                <a:cs typeface="Arial"/>
                <a:sym typeface="Arial"/>
              </a:defRPr>
            </a:pPr>
            <a:r>
              <a:t>Tournaments: </a:t>
            </a:r>
            <a:r>
              <a:rPr sz="2000">
                <a:solidFill>
                  <a:srgbClr val="D9D9D9"/>
                </a:solidFill>
              </a:rPr>
              <a:t>start at ”weigh-ins” and verify at groom check</a:t>
            </a:r>
          </a:p>
          <a:p>
            <a:pPr marL="685800" lvl="1" indent="-228600">
              <a:spcBef>
                <a:spcPts val="500"/>
              </a:spcBef>
              <a:defRPr sz="2000">
                <a:solidFill>
                  <a:srgbClr val="D9D9D9"/>
                </a:solidFill>
                <a:latin typeface="Arial"/>
                <a:ea typeface="Arial"/>
                <a:cs typeface="Arial"/>
                <a:sym typeface="Arial"/>
              </a:defRPr>
            </a:pPr>
            <a:r>
              <a:t>At the table verifying previous match, look at kids as they are waiting for their match</a:t>
            </a:r>
          </a:p>
          <a:p>
            <a:pPr marL="685800" lvl="1" indent="-228600">
              <a:spcBef>
                <a:spcPts val="500"/>
              </a:spcBef>
              <a:defRPr sz="2000">
                <a:solidFill>
                  <a:srgbClr val="D9D9D9"/>
                </a:solidFill>
                <a:latin typeface="Arial"/>
                <a:ea typeface="Arial"/>
                <a:cs typeface="Arial"/>
                <a:sym typeface="Arial"/>
              </a:defRPr>
            </a:pPr>
            <a:r>
              <a:t>Before they step on mat, try to check their shoelaces, obvious issues, give them a clue</a:t>
            </a:r>
          </a:p>
          <a:p>
            <a:pPr marL="685800" lvl="1" indent="-228600">
              <a:spcBef>
                <a:spcPts val="500"/>
              </a:spcBef>
              <a:defRPr sz="2000">
                <a:solidFill>
                  <a:srgbClr val="D9D9D9"/>
                </a:solidFill>
                <a:latin typeface="Arial"/>
                <a:ea typeface="Arial"/>
                <a:cs typeface="Arial"/>
                <a:sym typeface="Arial"/>
              </a:defRPr>
            </a:pPr>
            <a:r>
              <a:t>Always better to get it resolved before having to award a penalty point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09">
                                            <p:txEl>
                                              <p:pRg st="6" end="6"/>
                                            </p:txEl>
                                          </p:spTgt>
                                        </p:tgtEl>
                                        <p:attrNameLst>
                                          <p:attrName>style.visibility</p:attrName>
                                        </p:attrNameLst>
                                      </p:cBhvr>
                                      <p:to>
                                        <p:strVal val="visible"/>
                                      </p:to>
                                    </p:set>
                                    <p:animEffect transition="in" filter="fade">
                                      <p:cBhvr>
                                        <p:cTn id="7" dur="500"/>
                                        <p:tgtEl>
                                          <p:spTgt spid="309">
                                            <p:txEl>
                                              <p:pRg st="6" end="6"/>
                                            </p:txEl>
                                          </p:spTgt>
                                        </p:tgtEl>
                                      </p:cBhvr>
                                    </p:animEffect>
                                  </p:childTnLst>
                                </p:cTn>
                              </p:par>
                            </p:childTnLst>
                          </p:cTn>
                        </p:par>
                        <p:par>
                          <p:cTn id="8" fill="hold">
                            <p:stCondLst>
                              <p:cond delay="500"/>
                            </p:stCondLst>
                            <p:childTnLst>
                              <p:par>
                                <p:cTn id="9" presetID="10" presetClass="entr" fill="hold" grpId="1" nodeType="afterEffect">
                                  <p:stCondLst>
                                    <p:cond delay="0"/>
                                  </p:stCondLst>
                                  <p:iterate>
                                    <p:tmAbs val="0"/>
                                  </p:iterate>
                                  <p:childTnLst>
                                    <p:set>
                                      <p:cBhvr>
                                        <p:cTn id="10" fill="hold"/>
                                        <p:tgtEl>
                                          <p:spTgt spid="309">
                                            <p:txEl>
                                              <p:pRg st="7" end="7"/>
                                            </p:txEl>
                                          </p:spTgt>
                                        </p:tgtEl>
                                        <p:attrNameLst>
                                          <p:attrName>style.visibility</p:attrName>
                                        </p:attrNameLst>
                                      </p:cBhvr>
                                      <p:to>
                                        <p:strVal val="visible"/>
                                      </p:to>
                                    </p:set>
                                    <p:animEffect transition="in" filter="fade">
                                      <p:cBhvr>
                                        <p:cTn id="11" dur="500"/>
                                        <p:tgtEl>
                                          <p:spTgt spid="309">
                                            <p:txEl>
                                              <p:pRg st="7" end="7"/>
                                            </p:txEl>
                                          </p:spTgt>
                                        </p:tgtEl>
                                      </p:cBhvr>
                                    </p:animEffect>
                                  </p:childTnLst>
                                </p:cTn>
                              </p:par>
                            </p:childTnLst>
                          </p:cTn>
                        </p:par>
                        <p:par>
                          <p:cTn id="12" fill="hold">
                            <p:stCondLst>
                              <p:cond delay="1000"/>
                            </p:stCondLst>
                            <p:childTnLst>
                              <p:par>
                                <p:cTn id="13" presetID="10" presetClass="entr" fill="hold" grpId="1" nodeType="afterEffect">
                                  <p:stCondLst>
                                    <p:cond delay="0"/>
                                  </p:stCondLst>
                                  <p:iterate>
                                    <p:tmAbs val="0"/>
                                  </p:iterate>
                                  <p:childTnLst>
                                    <p:set>
                                      <p:cBhvr>
                                        <p:cTn id="14" fill="hold"/>
                                        <p:tgtEl>
                                          <p:spTgt spid="309">
                                            <p:txEl>
                                              <p:pRg st="8" end="8"/>
                                            </p:txEl>
                                          </p:spTgt>
                                        </p:tgtEl>
                                        <p:attrNameLst>
                                          <p:attrName>style.visibility</p:attrName>
                                        </p:attrNameLst>
                                      </p:cBhvr>
                                      <p:to>
                                        <p:strVal val="visible"/>
                                      </p:to>
                                    </p:set>
                                    <p:animEffect transition="in" filter="fade">
                                      <p:cBhvr>
                                        <p:cTn id="15" dur="500"/>
                                        <p:tgtEl>
                                          <p:spTgt spid="309">
                                            <p:txEl>
                                              <p:pRg st="8" end="8"/>
                                            </p:txEl>
                                          </p:spTgt>
                                        </p:tgtEl>
                                      </p:cBhvr>
                                    </p:animEffect>
                                  </p:childTnLst>
                                </p:cTn>
                              </p:par>
                            </p:childTnLst>
                          </p:cTn>
                        </p:par>
                        <p:par>
                          <p:cTn id="16" fill="hold">
                            <p:stCondLst>
                              <p:cond delay="1500"/>
                            </p:stCondLst>
                            <p:childTnLst>
                              <p:par>
                                <p:cTn id="17" presetID="10" presetClass="entr" fill="hold" grpId="1" nodeType="afterEffect">
                                  <p:stCondLst>
                                    <p:cond delay="0"/>
                                  </p:stCondLst>
                                  <p:iterate>
                                    <p:tmAbs val="0"/>
                                  </p:iterate>
                                  <p:childTnLst>
                                    <p:set>
                                      <p:cBhvr>
                                        <p:cTn id="18" fill="hold"/>
                                        <p:tgtEl>
                                          <p:spTgt spid="309">
                                            <p:txEl>
                                              <p:pRg st="9" end="9"/>
                                            </p:txEl>
                                          </p:spTgt>
                                        </p:tgtEl>
                                        <p:attrNameLst>
                                          <p:attrName>style.visibility</p:attrName>
                                        </p:attrNameLst>
                                      </p:cBhvr>
                                      <p:to>
                                        <p:strVal val="visible"/>
                                      </p:to>
                                    </p:set>
                                    <p:animEffect transition="in" filter="fade">
                                      <p:cBhvr>
                                        <p:cTn id="19" dur="500"/>
                                        <p:tgtEl>
                                          <p:spTgt spid="30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itle 1"/>
          <p:cNvSpPr txBox="1">
            <a:spLocks noGrp="1"/>
          </p:cNvSpPr>
          <p:nvPr>
            <p:ph type="title"/>
          </p:nvPr>
        </p:nvSpPr>
        <p:spPr>
          <a:xfrm>
            <a:off x="1141413" y="618518"/>
            <a:ext cx="9905998" cy="1067779"/>
          </a:xfrm>
          <a:prstGeom prst="rect">
            <a:avLst/>
          </a:prstGeom>
        </p:spPr>
        <p:txBody>
          <a:bodyPr/>
          <a:lstStyle>
            <a:lvl1pPr algn="ctr">
              <a:defRPr cap="none">
                <a:solidFill>
                  <a:srgbClr val="D9D9D9"/>
                </a:solidFill>
              </a:defRPr>
            </a:lvl1pPr>
          </a:lstStyle>
          <a:p>
            <a:r>
              <a:t>Taunting an opponent</a:t>
            </a:r>
          </a:p>
        </p:txBody>
      </p:sp>
      <p:sp>
        <p:nvSpPr>
          <p:cNvPr id="312" name="Content Placeholder 2"/>
          <p:cNvSpPr txBox="1">
            <a:spLocks noGrp="1"/>
          </p:cNvSpPr>
          <p:nvPr>
            <p:ph type="body" idx="1"/>
          </p:nvPr>
        </p:nvSpPr>
        <p:spPr>
          <a:xfrm>
            <a:off x="1141411" y="1786350"/>
            <a:ext cx="9906001" cy="4056311"/>
          </a:xfrm>
          <a:prstGeom prst="rect">
            <a:avLst/>
          </a:prstGeom>
        </p:spPr>
        <p:txBody>
          <a:bodyPr/>
          <a:lstStyle/>
          <a:p>
            <a:pPr marL="0" indent="0">
              <a:lnSpc>
                <a:spcPct val="108000"/>
              </a:lnSpc>
              <a:buSzTx/>
              <a:buNone/>
              <a:defRPr>
                <a:solidFill>
                  <a:srgbClr val="D9D9D9"/>
                </a:solidFill>
              </a:defRPr>
            </a:pPr>
            <a:r>
              <a:t>We have all had or will have a “heated” match where the kids are ”jawing” at each other, either in a pinning situation or when they are on the mat</a:t>
            </a:r>
          </a:p>
          <a:p>
            <a:pPr marL="0" indent="0">
              <a:lnSpc>
                <a:spcPct val="108000"/>
              </a:lnSpc>
              <a:buSzTx/>
              <a:buNone/>
              <a:defRPr>
                <a:solidFill>
                  <a:srgbClr val="D9D9D9"/>
                </a:solidFill>
              </a:defRPr>
            </a:pPr>
            <a:r>
              <a:t>Sometimes they know each other, and they are just being kids;</a:t>
            </a:r>
          </a:p>
          <a:p>
            <a:pPr>
              <a:lnSpc>
                <a:spcPct val="108000"/>
              </a:lnSpc>
              <a:defRPr>
                <a:solidFill>
                  <a:srgbClr val="D9D9D9"/>
                </a:solidFill>
              </a:defRPr>
            </a:pPr>
            <a:endParaRPr/>
          </a:p>
          <a:p>
            <a:pPr marL="0" indent="0">
              <a:lnSpc>
                <a:spcPct val="108000"/>
              </a:lnSpc>
              <a:buSzTx/>
              <a:buNone/>
              <a:defRPr>
                <a:solidFill>
                  <a:srgbClr val="D9D9D9"/>
                </a:solidFill>
              </a:defRPr>
            </a:pPr>
            <a:r>
              <a:t>If not within earshot of coaches / bench / table, it is best to tell them to “knock it off” and “wrestle”; </a:t>
            </a:r>
          </a:p>
          <a:p>
            <a:pPr marL="0" indent="0">
              <a:lnSpc>
                <a:spcPct val="108000"/>
              </a:lnSpc>
              <a:buSzTx/>
              <a:buNone/>
              <a:defRPr>
                <a:solidFill>
                  <a:srgbClr val="D9D9D9"/>
                </a:solidFill>
              </a:defRPr>
            </a:pPr>
            <a:r>
              <a:t>If they don’t obey or continue and / or are too obvious, stop the match and penalize one or both for Unsportsmanlike behavior</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itle 1"/>
          <p:cNvSpPr txBox="1">
            <a:spLocks noGrp="1"/>
          </p:cNvSpPr>
          <p:nvPr>
            <p:ph type="title"/>
          </p:nvPr>
        </p:nvSpPr>
        <p:spPr>
          <a:xfrm>
            <a:off x="700641" y="9669"/>
            <a:ext cx="10854047" cy="766280"/>
          </a:xfrm>
          <a:prstGeom prst="rect">
            <a:avLst/>
          </a:prstGeom>
        </p:spPr>
        <p:txBody>
          <a:bodyPr/>
          <a:lstStyle>
            <a:lvl1pPr algn="ctr">
              <a:defRPr cap="none">
                <a:solidFill>
                  <a:srgbClr val="D9D9D9"/>
                </a:solidFill>
              </a:defRPr>
            </a:lvl1pPr>
          </a:lstStyle>
          <a:p>
            <a:r>
              <a:t>Stopping the Match for Warnings and Penalties</a:t>
            </a:r>
          </a:p>
        </p:txBody>
      </p:sp>
      <p:sp>
        <p:nvSpPr>
          <p:cNvPr id="315" name="Content Placeholder 2"/>
          <p:cNvSpPr txBox="1">
            <a:spLocks noGrp="1"/>
          </p:cNvSpPr>
          <p:nvPr>
            <p:ph type="body" idx="1"/>
          </p:nvPr>
        </p:nvSpPr>
        <p:spPr>
          <a:xfrm>
            <a:off x="255315" y="748810"/>
            <a:ext cx="11744699" cy="5633751"/>
          </a:xfrm>
          <a:prstGeom prst="rect">
            <a:avLst/>
          </a:prstGeom>
        </p:spPr>
        <p:txBody>
          <a:bodyPr/>
          <a:lstStyle/>
          <a:p>
            <a:pPr marL="0" indent="0" defTabSz="841247">
              <a:lnSpc>
                <a:spcPct val="108000"/>
              </a:lnSpc>
              <a:spcBef>
                <a:spcPts val="900"/>
              </a:spcBef>
              <a:buSzTx/>
              <a:buNone/>
              <a:defRPr sz="2576" b="1">
                <a:solidFill>
                  <a:srgbClr val="FF0000"/>
                </a:solidFill>
              </a:defRPr>
            </a:pPr>
            <a:r>
              <a:t>Always stop the match for: </a:t>
            </a:r>
          </a:p>
          <a:p>
            <a:pPr marL="630936" lvl="1" indent="-210311" defTabSz="841247">
              <a:lnSpc>
                <a:spcPct val="108000"/>
              </a:lnSpc>
              <a:spcBef>
                <a:spcPts val="400"/>
              </a:spcBef>
              <a:defRPr sz="2208" b="1">
                <a:solidFill>
                  <a:srgbClr val="D9D9D9"/>
                </a:solidFill>
                <a:latin typeface="Arial"/>
                <a:ea typeface="Arial"/>
                <a:cs typeface="Arial"/>
                <a:sym typeface="Arial"/>
              </a:defRPr>
            </a:pPr>
            <a:r>
              <a:t>Safety issue to protect wrestlers</a:t>
            </a:r>
            <a:endParaRPr sz="1840"/>
          </a:p>
          <a:p>
            <a:pPr marL="1051560" lvl="2" indent="-210311" defTabSz="841247">
              <a:lnSpc>
                <a:spcPct val="108000"/>
              </a:lnSpc>
              <a:spcBef>
                <a:spcPts val="400"/>
              </a:spcBef>
              <a:defRPr sz="2208" b="1">
                <a:solidFill>
                  <a:srgbClr val="D9D9D9"/>
                </a:solidFill>
                <a:latin typeface="Arial"/>
                <a:ea typeface="Arial"/>
                <a:cs typeface="Arial"/>
                <a:sym typeface="Arial"/>
              </a:defRPr>
            </a:pPr>
            <a:r>
              <a:t>Illegal moves</a:t>
            </a:r>
            <a:endParaRPr sz="1656"/>
          </a:p>
          <a:p>
            <a:pPr marL="1472184" lvl="3" indent="-210311" defTabSz="841247">
              <a:lnSpc>
                <a:spcPct val="108000"/>
              </a:lnSpc>
              <a:spcBef>
                <a:spcPts val="400"/>
              </a:spcBef>
              <a:defRPr sz="1656" b="1" i="1">
                <a:solidFill>
                  <a:srgbClr val="D9D9D9"/>
                </a:solidFill>
                <a:latin typeface="Arial"/>
                <a:ea typeface="Arial"/>
                <a:cs typeface="Arial"/>
                <a:sym typeface="Arial"/>
              </a:defRPr>
            </a:pPr>
            <a:r>
              <a:t>1 match pt.</a:t>
            </a:r>
            <a:endParaRPr sz="1472"/>
          </a:p>
          <a:p>
            <a:pPr marL="1051560" lvl="2" indent="-210311" defTabSz="841247">
              <a:lnSpc>
                <a:spcPct val="108000"/>
              </a:lnSpc>
              <a:spcBef>
                <a:spcPts val="400"/>
              </a:spcBef>
              <a:defRPr sz="2208" b="1">
                <a:solidFill>
                  <a:srgbClr val="D9D9D9"/>
                </a:solidFill>
                <a:latin typeface="Arial"/>
                <a:ea typeface="Arial"/>
                <a:cs typeface="Arial"/>
                <a:sym typeface="Arial"/>
              </a:defRPr>
            </a:pPr>
            <a:r>
              <a:t>Unsportsmanlike   </a:t>
            </a:r>
            <a:r>
              <a:rPr sz="1840" i="1"/>
              <a:t>(multiple occurrences can be viewed as Flagrant Misconduct)</a:t>
            </a:r>
            <a:endParaRPr sz="1656"/>
          </a:p>
          <a:p>
            <a:pPr marL="1472184" lvl="3" indent="-210311" defTabSz="841247">
              <a:lnSpc>
                <a:spcPct val="108000"/>
              </a:lnSpc>
              <a:spcBef>
                <a:spcPts val="400"/>
              </a:spcBef>
              <a:defRPr sz="1656" b="1" i="1">
                <a:solidFill>
                  <a:srgbClr val="D9D9D9"/>
                </a:solidFill>
                <a:latin typeface="Arial"/>
                <a:ea typeface="Arial"/>
                <a:cs typeface="Arial"/>
                <a:sym typeface="Arial"/>
              </a:defRPr>
            </a:pPr>
            <a:r>
              <a:t>1 match pt. (time from reporting to table to end of 3</a:t>
            </a:r>
            <a:r>
              <a:rPr baseline="29826"/>
              <a:t>rd</a:t>
            </a:r>
            <a:r>
              <a:t> period; otherwise 1 team pt.</a:t>
            </a:r>
            <a:endParaRPr sz="1472"/>
          </a:p>
          <a:p>
            <a:pPr marL="1051560" lvl="2" indent="-210311" defTabSz="841247">
              <a:lnSpc>
                <a:spcPct val="108000"/>
              </a:lnSpc>
              <a:spcBef>
                <a:spcPts val="400"/>
              </a:spcBef>
              <a:defRPr sz="2208" b="1">
                <a:solidFill>
                  <a:srgbClr val="D9D9D9"/>
                </a:solidFill>
                <a:latin typeface="Arial"/>
                <a:ea typeface="Arial"/>
                <a:cs typeface="Arial"/>
                <a:sym typeface="Arial"/>
              </a:defRPr>
            </a:pPr>
            <a:r>
              <a:t>Unnecessary Roughness   </a:t>
            </a:r>
            <a:r>
              <a:rPr sz="1840" i="1"/>
              <a:t>(multiple occurrences can be viewed as Flagrant Misconduct)</a:t>
            </a:r>
            <a:endParaRPr sz="1656"/>
          </a:p>
          <a:p>
            <a:pPr marL="1472184" lvl="3" indent="-210311" defTabSz="841247">
              <a:lnSpc>
                <a:spcPct val="108000"/>
              </a:lnSpc>
              <a:spcBef>
                <a:spcPts val="400"/>
              </a:spcBef>
              <a:defRPr sz="1656" b="1" i="1">
                <a:solidFill>
                  <a:srgbClr val="D9D9D9"/>
                </a:solidFill>
                <a:latin typeface="Arial"/>
                <a:ea typeface="Arial"/>
                <a:cs typeface="Arial"/>
                <a:sym typeface="Arial"/>
              </a:defRPr>
            </a:pPr>
            <a:r>
              <a:t>1 match pt.</a:t>
            </a:r>
          </a:p>
          <a:p>
            <a:pPr marL="1051560" lvl="2" indent="-210311" defTabSz="841247">
              <a:lnSpc>
                <a:spcPct val="108000"/>
              </a:lnSpc>
              <a:spcBef>
                <a:spcPts val="400"/>
              </a:spcBef>
              <a:defRPr sz="2208" b="1">
                <a:solidFill>
                  <a:srgbClr val="D9D9D9"/>
                </a:solidFill>
                <a:latin typeface="Arial"/>
                <a:ea typeface="Arial"/>
                <a:cs typeface="Arial"/>
                <a:sym typeface="Arial"/>
              </a:defRPr>
            </a:pPr>
            <a:r>
              <a:t>4th Stalling Warning</a:t>
            </a:r>
          </a:p>
          <a:p>
            <a:pPr marL="1472184" lvl="3" indent="-210311" defTabSz="841247">
              <a:lnSpc>
                <a:spcPct val="108000"/>
              </a:lnSpc>
              <a:spcBef>
                <a:spcPts val="400"/>
              </a:spcBef>
              <a:defRPr sz="1656" b="1">
                <a:solidFill>
                  <a:srgbClr val="D9D9D9"/>
                </a:solidFill>
                <a:latin typeface="Arial"/>
                <a:ea typeface="Arial"/>
                <a:cs typeface="Arial"/>
                <a:sym typeface="Arial"/>
              </a:defRPr>
            </a:pPr>
            <a:r>
              <a:t>2 match pts., and choice of position to opponent </a:t>
            </a:r>
          </a:p>
          <a:p>
            <a:pPr marL="1051560" lvl="2" indent="-210311" defTabSz="841247">
              <a:lnSpc>
                <a:spcPct val="108000"/>
              </a:lnSpc>
              <a:spcBef>
                <a:spcPts val="400"/>
              </a:spcBef>
              <a:defRPr sz="2208" b="1">
                <a:solidFill>
                  <a:srgbClr val="D9D9D9"/>
                </a:solidFill>
                <a:latin typeface="Arial"/>
                <a:ea typeface="Arial"/>
                <a:cs typeface="Arial"/>
                <a:sym typeface="Arial"/>
              </a:defRPr>
            </a:pPr>
            <a:r>
              <a:t>Flagrant Misconduct </a:t>
            </a:r>
            <a:endParaRPr sz="1656"/>
          </a:p>
          <a:p>
            <a:pPr marL="1472184" lvl="3" indent="-210311" defTabSz="841247">
              <a:lnSpc>
                <a:spcPct val="108000"/>
              </a:lnSpc>
              <a:spcBef>
                <a:spcPts val="400"/>
              </a:spcBef>
              <a:defRPr sz="2024" b="1">
                <a:solidFill>
                  <a:srgbClr val="FFC000"/>
                </a:solidFill>
                <a:latin typeface="Arial"/>
                <a:ea typeface="Arial"/>
                <a:cs typeface="Arial"/>
                <a:sym typeface="Arial"/>
              </a:defRPr>
            </a:pPr>
            <a:r>
              <a:t>Match is over </a:t>
            </a:r>
            <a:r>
              <a:rPr sz="1656">
                <a:solidFill>
                  <a:srgbClr val="FEEED8"/>
                </a:solidFill>
              </a:rPr>
              <a:t>(deduct 3 team pts and remove from premises)</a:t>
            </a:r>
            <a:endParaRPr sz="1472"/>
          </a:p>
          <a:p>
            <a:pPr marL="630936" lvl="1" indent="-210311" defTabSz="841247">
              <a:lnSpc>
                <a:spcPct val="108000"/>
              </a:lnSpc>
              <a:spcBef>
                <a:spcPts val="400"/>
              </a:spcBef>
              <a:defRPr sz="2208" b="1">
                <a:solidFill>
                  <a:srgbClr val="D9D9D9"/>
                </a:solidFill>
                <a:latin typeface="Arial"/>
                <a:ea typeface="Arial"/>
                <a:cs typeface="Arial"/>
                <a:sym typeface="Arial"/>
              </a:defRPr>
            </a:pPr>
            <a:r>
              <a:t>Warning or Awarding Penalty Points  (</a:t>
            </a:r>
            <a:r>
              <a:rPr>
                <a:solidFill>
                  <a:srgbClr val="FF0000"/>
                </a:solidFill>
              </a:rPr>
              <a:t>see exceptions</a:t>
            </a:r>
            <a:r>
              <a:t>)</a:t>
            </a:r>
            <a:endParaRPr sz="1840"/>
          </a:p>
          <a:p>
            <a:pPr marL="630936" lvl="1" indent="-210311" defTabSz="841247">
              <a:lnSpc>
                <a:spcPct val="108000"/>
              </a:lnSpc>
              <a:spcBef>
                <a:spcPts val="400"/>
              </a:spcBef>
              <a:defRPr sz="2208" b="1">
                <a:solidFill>
                  <a:srgbClr val="D9D9D9"/>
                </a:solidFill>
                <a:latin typeface="Arial"/>
                <a:ea typeface="Arial"/>
                <a:cs typeface="Arial"/>
                <a:sym typeface="Arial"/>
              </a:defRPr>
            </a:pPr>
            <a:r>
              <a:t>Warning and Penalizing Offensive Wrestler on mat  (</a:t>
            </a:r>
            <a:r>
              <a:rPr>
                <a:solidFill>
                  <a:srgbClr val="FF0000"/>
                </a:solidFill>
              </a:rPr>
              <a:t>see exceptions</a:t>
            </a:r>
            <a:r>
              <a: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Title 1"/>
          <p:cNvSpPr txBox="1">
            <a:spLocks noGrp="1"/>
          </p:cNvSpPr>
          <p:nvPr>
            <p:ph type="title"/>
          </p:nvPr>
        </p:nvSpPr>
        <p:spPr>
          <a:xfrm>
            <a:off x="475013" y="219805"/>
            <a:ext cx="11293434" cy="1127157"/>
          </a:xfrm>
          <a:prstGeom prst="rect">
            <a:avLst/>
          </a:prstGeom>
        </p:spPr>
        <p:txBody>
          <a:bodyPr/>
          <a:lstStyle/>
          <a:p>
            <a:pPr algn="ctr">
              <a:defRPr cap="none">
                <a:solidFill>
                  <a:srgbClr val="FF0000"/>
                </a:solidFill>
              </a:defRPr>
            </a:pPr>
            <a:r>
              <a:t>Exceptions to </a:t>
            </a:r>
            <a:br/>
            <a:r>
              <a:rPr>
                <a:solidFill>
                  <a:srgbClr val="D9D9D9"/>
                </a:solidFill>
              </a:rPr>
              <a:t>Stopping the Match for Warnings and Penalties</a:t>
            </a:r>
          </a:p>
        </p:txBody>
      </p:sp>
      <p:sp>
        <p:nvSpPr>
          <p:cNvPr id="318" name="Content Placeholder 2"/>
          <p:cNvSpPr txBox="1">
            <a:spLocks noGrp="1"/>
          </p:cNvSpPr>
          <p:nvPr>
            <p:ph type="body" idx="1"/>
          </p:nvPr>
        </p:nvSpPr>
        <p:spPr>
          <a:xfrm>
            <a:off x="624144" y="1346959"/>
            <a:ext cx="10995171" cy="5511041"/>
          </a:xfrm>
          <a:prstGeom prst="rect">
            <a:avLst/>
          </a:prstGeom>
        </p:spPr>
        <p:txBody>
          <a:bodyPr/>
          <a:lstStyle/>
          <a:p>
            <a:pPr marL="0" lvl="1" indent="457200">
              <a:lnSpc>
                <a:spcPct val="96000"/>
              </a:lnSpc>
              <a:spcBef>
                <a:spcPts val="500"/>
              </a:spcBef>
              <a:buSzTx/>
              <a:buNone/>
              <a:defRPr sz="2300" b="1">
                <a:solidFill>
                  <a:srgbClr val="FF0000"/>
                </a:solidFill>
              </a:defRPr>
            </a:pPr>
            <a:r>
              <a:t>Do not stop the match when warning or penalizing </a:t>
            </a:r>
            <a:r>
              <a:rPr sz="2000" i="1">
                <a:solidFill>
                  <a:srgbClr val="FEEED8"/>
                </a:solidFill>
              </a:rPr>
              <a:t> for the following situations</a:t>
            </a:r>
            <a:endParaRPr sz="1700"/>
          </a:p>
          <a:p>
            <a:pPr marL="0" lvl="1" indent="457200">
              <a:lnSpc>
                <a:spcPct val="96000"/>
              </a:lnSpc>
              <a:spcBef>
                <a:spcPts val="500"/>
              </a:spcBef>
              <a:buSzTx/>
              <a:buNone/>
              <a:defRPr b="1">
                <a:solidFill>
                  <a:srgbClr val="FF0000"/>
                </a:solidFill>
              </a:defRPr>
            </a:pPr>
            <a:endParaRPr sz="1700"/>
          </a:p>
          <a:p>
            <a:pPr marL="685800" lvl="1" indent="-228600">
              <a:lnSpc>
                <a:spcPct val="96000"/>
              </a:lnSpc>
              <a:spcBef>
                <a:spcPts val="500"/>
              </a:spcBef>
              <a:defRPr sz="2200">
                <a:solidFill>
                  <a:srgbClr val="D9D9D9"/>
                </a:solidFill>
              </a:defRPr>
            </a:pPr>
            <a:r>
              <a:t>Defensive wrestler for stalling </a:t>
            </a:r>
            <a:r>
              <a:rPr>
                <a:solidFill>
                  <a:srgbClr val="FF2600"/>
                </a:solidFill>
              </a:rPr>
              <a:t>(except for 4th stall warning)</a:t>
            </a:r>
            <a:endParaRPr sz="1700"/>
          </a:p>
          <a:p>
            <a:pPr marL="685800" lvl="1" indent="-228600">
              <a:lnSpc>
                <a:spcPct val="96000"/>
              </a:lnSpc>
              <a:spcBef>
                <a:spcPts val="500"/>
              </a:spcBef>
              <a:defRPr sz="2200">
                <a:solidFill>
                  <a:srgbClr val="D9D9D9"/>
                </a:solidFill>
              </a:defRPr>
            </a:pPr>
            <a:r>
              <a:t>Either wrestler for stalling in neutral position </a:t>
            </a:r>
            <a:r>
              <a:rPr>
                <a:solidFill>
                  <a:srgbClr val="FF2600"/>
                </a:solidFill>
              </a:rPr>
              <a:t>(except for 4th stall warning)</a:t>
            </a:r>
            <a:endParaRPr sz="1700"/>
          </a:p>
          <a:p>
            <a:pPr marL="685800" lvl="1" indent="-228600">
              <a:lnSpc>
                <a:spcPct val="96000"/>
              </a:lnSpc>
              <a:spcBef>
                <a:spcPts val="500"/>
              </a:spcBef>
              <a:defRPr sz="2200">
                <a:solidFill>
                  <a:srgbClr val="D9D9D9"/>
                </a:solidFill>
              </a:defRPr>
            </a:pPr>
            <a:r>
              <a:t>Offensive wrestler for stalling when defensive wrestler is on his feet </a:t>
            </a:r>
            <a:r>
              <a:rPr>
                <a:solidFill>
                  <a:srgbClr val="FF2600"/>
                </a:solidFill>
              </a:rPr>
              <a:t>(except for 4th stall warning)</a:t>
            </a:r>
            <a:endParaRPr sz="1700"/>
          </a:p>
          <a:p>
            <a:pPr marL="685800" lvl="1" indent="-228600">
              <a:lnSpc>
                <a:spcPct val="96000"/>
              </a:lnSpc>
              <a:spcBef>
                <a:spcPts val="500"/>
              </a:spcBef>
              <a:defRPr sz="2200">
                <a:solidFill>
                  <a:srgbClr val="82FFFF"/>
                </a:solidFill>
              </a:defRPr>
            </a:pPr>
            <a:r>
              <a:t>Penalizing defensive wrestler in a pinning situation</a:t>
            </a:r>
            <a:r>
              <a:rPr>
                <a:solidFill>
                  <a:srgbClr val="D9D9D9"/>
                </a:solidFill>
              </a:rPr>
              <a:t> </a:t>
            </a:r>
            <a:r>
              <a:rPr>
                <a:solidFill>
                  <a:srgbClr val="FF0000"/>
                </a:solidFill>
              </a:rPr>
              <a:t>except for safety of offensive wrestler</a:t>
            </a:r>
            <a:endParaRPr sz="1700"/>
          </a:p>
          <a:p>
            <a:pPr marL="685800" lvl="1" indent="-228600">
              <a:lnSpc>
                <a:spcPct val="96000"/>
              </a:lnSpc>
              <a:spcBef>
                <a:spcPts val="500"/>
              </a:spcBef>
              <a:defRPr sz="2200">
                <a:solidFill>
                  <a:srgbClr val="82FFFF"/>
                </a:solidFill>
              </a:defRPr>
            </a:pPr>
            <a:r>
              <a:t>When the above situation has ended, stop the match and award appropriate points</a:t>
            </a:r>
            <a:endParaRPr sz="1700"/>
          </a:p>
          <a:p>
            <a:pPr marL="685800" lvl="1" indent="-228600">
              <a:lnSpc>
                <a:spcPct val="96000"/>
              </a:lnSpc>
              <a:spcBef>
                <a:spcPts val="500"/>
              </a:spcBef>
              <a:defRPr sz="2200">
                <a:solidFill>
                  <a:srgbClr val="FFFF00"/>
                </a:solidFill>
              </a:defRPr>
            </a:pPr>
            <a:r>
              <a:t>Technical violation  e.g. fleeing the mat during an imminent scoring situation, locking hands or grasping clothing while defensive wrestler is attempting escape or reversal  </a:t>
            </a:r>
            <a:endParaRPr sz="1700"/>
          </a:p>
          <a:p>
            <a:pPr marL="685800" lvl="1" indent="-228600">
              <a:lnSpc>
                <a:spcPct val="96000"/>
              </a:lnSpc>
              <a:spcBef>
                <a:spcPts val="500"/>
              </a:spcBef>
              <a:defRPr sz="2200">
                <a:solidFill>
                  <a:srgbClr val="FFFF00"/>
                </a:solidFill>
              </a:defRPr>
            </a:pPr>
            <a:r>
              <a:t>Grasping clothing when opponent is attempting a takedown</a:t>
            </a:r>
            <a:endParaRPr sz="1700"/>
          </a:p>
          <a:p>
            <a:pPr marL="685800" lvl="1" indent="-228600">
              <a:lnSpc>
                <a:spcPct val="96000"/>
              </a:lnSpc>
              <a:spcBef>
                <a:spcPts val="500"/>
              </a:spcBef>
              <a:defRPr sz="2200">
                <a:solidFill>
                  <a:srgbClr val="FFFF00"/>
                </a:solidFill>
              </a:defRPr>
            </a:pPr>
            <a:r>
              <a:t>If the wrestler is successful in the above attempts / situations, do not stop match but award points, if not successful, stop match and award appropriate penalties</a:t>
            </a:r>
            <a:endParaRPr sz="1700"/>
          </a:p>
          <a:p>
            <a:pPr marL="685800" lvl="1" indent="-228600">
              <a:lnSpc>
                <a:spcPct val="96000"/>
              </a:lnSpc>
              <a:spcBef>
                <a:spcPts val="500"/>
              </a:spcBef>
              <a:defRPr sz="2600">
                <a:solidFill>
                  <a:srgbClr val="FF0000"/>
                </a:solidFill>
              </a:defRPr>
            </a:pPr>
            <a:endParaRPr sz="1700"/>
          </a:p>
          <a:p>
            <a:pPr marL="0" lvl="1" indent="457200">
              <a:lnSpc>
                <a:spcPct val="96000"/>
              </a:lnSpc>
              <a:spcBef>
                <a:spcPts val="500"/>
              </a:spcBef>
              <a:buSzTx/>
              <a:buNone/>
              <a:defRPr sz="1800">
                <a:solidFill>
                  <a:srgbClr val="B9DCCA"/>
                </a:solidFill>
              </a:defRPr>
            </a:pP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18">
                                            <p:txEl>
                                              <p:pRg st="2" end="2"/>
                                            </p:txEl>
                                          </p:spTgt>
                                        </p:tgtEl>
                                        <p:attrNameLst>
                                          <p:attrName>style.visibility</p:attrName>
                                        </p:attrNameLst>
                                      </p:cBhvr>
                                      <p:to>
                                        <p:strVal val="visible"/>
                                      </p:to>
                                    </p:set>
                                    <p:animEffect transition="in" filter="fade">
                                      <p:cBhvr>
                                        <p:cTn id="7" dur="500"/>
                                        <p:tgtEl>
                                          <p:spTgt spid="318">
                                            <p:txEl>
                                              <p:pRg st="2" end="2"/>
                                            </p:txEl>
                                          </p:spTgt>
                                        </p:tgtEl>
                                      </p:cBhvr>
                                    </p:animEffect>
                                  </p:childTnLst>
                                </p:cTn>
                              </p:par>
                            </p:childTnLst>
                          </p:cTn>
                        </p:par>
                        <p:par>
                          <p:cTn id="8" fill="hold">
                            <p:stCondLst>
                              <p:cond delay="500"/>
                            </p:stCondLst>
                            <p:childTnLst>
                              <p:par>
                                <p:cTn id="9" presetID="10" presetClass="entr" fill="hold" grpId="1" nodeType="afterEffect">
                                  <p:stCondLst>
                                    <p:cond delay="0"/>
                                  </p:stCondLst>
                                  <p:iterate>
                                    <p:tmAbs val="0"/>
                                  </p:iterate>
                                  <p:childTnLst>
                                    <p:set>
                                      <p:cBhvr>
                                        <p:cTn id="10" fill="hold"/>
                                        <p:tgtEl>
                                          <p:spTgt spid="318">
                                            <p:txEl>
                                              <p:pRg st="3" end="3"/>
                                            </p:txEl>
                                          </p:spTgt>
                                        </p:tgtEl>
                                        <p:attrNameLst>
                                          <p:attrName>style.visibility</p:attrName>
                                        </p:attrNameLst>
                                      </p:cBhvr>
                                      <p:to>
                                        <p:strVal val="visible"/>
                                      </p:to>
                                    </p:set>
                                    <p:animEffect transition="in" filter="fade">
                                      <p:cBhvr>
                                        <p:cTn id="11" dur="500"/>
                                        <p:tgtEl>
                                          <p:spTgt spid="318">
                                            <p:txEl>
                                              <p:pRg st="3" end="3"/>
                                            </p:txEl>
                                          </p:spTgt>
                                        </p:tgtEl>
                                      </p:cBhvr>
                                    </p:animEffect>
                                  </p:childTnLst>
                                </p:cTn>
                              </p:par>
                            </p:childTnLst>
                          </p:cTn>
                        </p:par>
                        <p:par>
                          <p:cTn id="12" fill="hold">
                            <p:stCondLst>
                              <p:cond delay="1000"/>
                            </p:stCondLst>
                            <p:childTnLst>
                              <p:par>
                                <p:cTn id="13" presetID="10" presetClass="entr" fill="hold" grpId="1" nodeType="afterEffect">
                                  <p:stCondLst>
                                    <p:cond delay="0"/>
                                  </p:stCondLst>
                                  <p:iterate>
                                    <p:tmAbs val="0"/>
                                  </p:iterate>
                                  <p:childTnLst>
                                    <p:set>
                                      <p:cBhvr>
                                        <p:cTn id="14" fill="hold"/>
                                        <p:tgtEl>
                                          <p:spTgt spid="318">
                                            <p:txEl>
                                              <p:pRg st="4" end="4"/>
                                            </p:txEl>
                                          </p:spTgt>
                                        </p:tgtEl>
                                        <p:attrNameLst>
                                          <p:attrName>style.visibility</p:attrName>
                                        </p:attrNameLst>
                                      </p:cBhvr>
                                      <p:to>
                                        <p:strVal val="visible"/>
                                      </p:to>
                                    </p:set>
                                    <p:animEffect transition="in" filter="fade">
                                      <p:cBhvr>
                                        <p:cTn id="15" dur="500"/>
                                        <p:tgtEl>
                                          <p:spTgt spid="318">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318">
                                            <p:txEl>
                                              <p:pRg st="5" end="5"/>
                                            </p:txEl>
                                          </p:spTgt>
                                        </p:tgtEl>
                                        <p:attrNameLst>
                                          <p:attrName>style.visibility</p:attrName>
                                        </p:attrNameLst>
                                      </p:cBhvr>
                                      <p:to>
                                        <p:strVal val="visible"/>
                                      </p:to>
                                    </p:set>
                                    <p:animEffect transition="in" filter="fade">
                                      <p:cBhvr>
                                        <p:cTn id="20" dur="500"/>
                                        <p:tgtEl>
                                          <p:spTgt spid="318">
                                            <p:txEl>
                                              <p:pRg st="5" end="5"/>
                                            </p:txEl>
                                          </p:spTgt>
                                        </p:tgtEl>
                                      </p:cBhvr>
                                    </p:animEffect>
                                  </p:childTnLst>
                                </p:cTn>
                              </p:par>
                            </p:childTnLst>
                          </p:cTn>
                        </p:par>
                        <p:par>
                          <p:cTn id="21" fill="hold">
                            <p:stCondLst>
                              <p:cond delay="500"/>
                            </p:stCondLst>
                            <p:childTnLst>
                              <p:par>
                                <p:cTn id="22" presetID="10" presetClass="entr" fill="hold" grpId="1" nodeType="afterEffect">
                                  <p:stCondLst>
                                    <p:cond delay="0"/>
                                  </p:stCondLst>
                                  <p:iterate>
                                    <p:tmAbs val="0"/>
                                  </p:iterate>
                                  <p:childTnLst>
                                    <p:set>
                                      <p:cBhvr>
                                        <p:cTn id="23" fill="hold"/>
                                        <p:tgtEl>
                                          <p:spTgt spid="318">
                                            <p:txEl>
                                              <p:pRg st="6" end="6"/>
                                            </p:txEl>
                                          </p:spTgt>
                                        </p:tgtEl>
                                        <p:attrNameLst>
                                          <p:attrName>style.visibility</p:attrName>
                                        </p:attrNameLst>
                                      </p:cBhvr>
                                      <p:to>
                                        <p:strVal val="visible"/>
                                      </p:to>
                                    </p:set>
                                    <p:animEffect transition="in" filter="fade">
                                      <p:cBhvr>
                                        <p:cTn id="24" dur="500"/>
                                        <p:tgtEl>
                                          <p:spTgt spid="318">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fill="hold" grpId="1" nodeType="clickEffect">
                                  <p:stCondLst>
                                    <p:cond delay="0"/>
                                  </p:stCondLst>
                                  <p:iterate>
                                    <p:tmAbs val="0"/>
                                  </p:iterate>
                                  <p:childTnLst>
                                    <p:set>
                                      <p:cBhvr>
                                        <p:cTn id="28" fill="hold"/>
                                        <p:tgtEl>
                                          <p:spTgt spid="318">
                                            <p:txEl>
                                              <p:pRg st="7" end="7"/>
                                            </p:txEl>
                                          </p:spTgt>
                                        </p:tgtEl>
                                        <p:attrNameLst>
                                          <p:attrName>style.visibility</p:attrName>
                                        </p:attrNameLst>
                                      </p:cBhvr>
                                      <p:to>
                                        <p:strVal val="visible"/>
                                      </p:to>
                                    </p:set>
                                    <p:animEffect transition="in" filter="fade">
                                      <p:cBhvr>
                                        <p:cTn id="29" dur="500"/>
                                        <p:tgtEl>
                                          <p:spTgt spid="318">
                                            <p:txEl>
                                              <p:pRg st="7" end="7"/>
                                            </p:txEl>
                                          </p:spTgt>
                                        </p:tgtEl>
                                      </p:cBhvr>
                                    </p:animEffect>
                                  </p:childTnLst>
                                </p:cTn>
                              </p:par>
                            </p:childTnLst>
                          </p:cTn>
                        </p:par>
                        <p:par>
                          <p:cTn id="30" fill="hold">
                            <p:stCondLst>
                              <p:cond delay="500"/>
                            </p:stCondLst>
                            <p:childTnLst>
                              <p:par>
                                <p:cTn id="31" presetID="10" presetClass="entr" fill="hold" grpId="1" nodeType="afterEffect">
                                  <p:stCondLst>
                                    <p:cond delay="0"/>
                                  </p:stCondLst>
                                  <p:iterate>
                                    <p:tmAbs val="0"/>
                                  </p:iterate>
                                  <p:childTnLst>
                                    <p:set>
                                      <p:cBhvr>
                                        <p:cTn id="32" fill="hold"/>
                                        <p:tgtEl>
                                          <p:spTgt spid="318">
                                            <p:txEl>
                                              <p:pRg st="8" end="8"/>
                                            </p:txEl>
                                          </p:spTgt>
                                        </p:tgtEl>
                                        <p:attrNameLst>
                                          <p:attrName>style.visibility</p:attrName>
                                        </p:attrNameLst>
                                      </p:cBhvr>
                                      <p:to>
                                        <p:strVal val="visible"/>
                                      </p:to>
                                    </p:set>
                                    <p:animEffect transition="in" filter="fade">
                                      <p:cBhvr>
                                        <p:cTn id="33" dur="500"/>
                                        <p:tgtEl>
                                          <p:spTgt spid="318">
                                            <p:txEl>
                                              <p:pRg st="8" end="8"/>
                                            </p:txEl>
                                          </p:spTgt>
                                        </p:tgtEl>
                                      </p:cBhvr>
                                    </p:animEffect>
                                  </p:childTnLst>
                                </p:cTn>
                              </p:par>
                            </p:childTnLst>
                          </p:cTn>
                        </p:par>
                        <p:par>
                          <p:cTn id="34" fill="hold">
                            <p:stCondLst>
                              <p:cond delay="1000"/>
                            </p:stCondLst>
                            <p:childTnLst>
                              <p:par>
                                <p:cTn id="35" presetID="10" presetClass="entr" fill="hold" grpId="1" nodeType="afterEffect">
                                  <p:stCondLst>
                                    <p:cond delay="0"/>
                                  </p:stCondLst>
                                  <p:iterate>
                                    <p:tmAbs val="0"/>
                                  </p:iterate>
                                  <p:childTnLst>
                                    <p:set>
                                      <p:cBhvr>
                                        <p:cTn id="36" fill="hold"/>
                                        <p:tgtEl>
                                          <p:spTgt spid="318">
                                            <p:txEl>
                                              <p:pRg st="9" end="9"/>
                                            </p:txEl>
                                          </p:spTgt>
                                        </p:tgtEl>
                                        <p:attrNameLst>
                                          <p:attrName>style.visibility</p:attrName>
                                        </p:attrNameLst>
                                      </p:cBhvr>
                                      <p:to>
                                        <p:strVal val="visible"/>
                                      </p:to>
                                    </p:set>
                                    <p:animEffect transition="in" filter="fade">
                                      <p:cBhvr>
                                        <p:cTn id="37" dur="500"/>
                                        <p:tgtEl>
                                          <p:spTgt spid="318">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fill="hold" grpId="1" nodeType="clickEffect">
                                  <p:stCondLst>
                                    <p:cond delay="0"/>
                                  </p:stCondLst>
                                  <p:iterate>
                                    <p:tmAbs val="0"/>
                                  </p:iterate>
                                  <p:childTnLst>
                                    <p:set>
                                      <p:cBhvr>
                                        <p:cTn id="41" fill="hold"/>
                                        <p:tgtEl>
                                          <p:spTgt spid="318">
                                            <p:txEl>
                                              <p:pRg st="10" end="10"/>
                                            </p:txEl>
                                          </p:spTgt>
                                        </p:tgtEl>
                                        <p:attrNameLst>
                                          <p:attrName>style.visibility</p:attrName>
                                        </p:attrNameLst>
                                      </p:cBhvr>
                                      <p:to>
                                        <p:strVal val="visible"/>
                                      </p:to>
                                    </p:set>
                                    <p:animEffect transition="in" filter="fade">
                                      <p:cBhvr>
                                        <p:cTn id="42" dur="500"/>
                                        <p:tgtEl>
                                          <p:spTgt spid="318">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fill="hold" grpId="1" nodeType="clickEffect">
                                  <p:stCondLst>
                                    <p:cond delay="0"/>
                                  </p:stCondLst>
                                  <p:iterate>
                                    <p:tmAbs val="0"/>
                                  </p:iterate>
                                  <p:childTnLst>
                                    <p:set>
                                      <p:cBhvr>
                                        <p:cTn id="46" fill="hold"/>
                                        <p:tgtEl>
                                          <p:spTgt spid="318">
                                            <p:txEl>
                                              <p:pRg st="11" end="11"/>
                                            </p:txEl>
                                          </p:spTgt>
                                        </p:tgtEl>
                                        <p:attrNameLst>
                                          <p:attrName>style.visibility</p:attrName>
                                        </p:attrNameLst>
                                      </p:cBhvr>
                                      <p:to>
                                        <p:strVal val="visible"/>
                                      </p:to>
                                    </p:set>
                                    <p:animEffect transition="in" filter="fade">
                                      <p:cBhvr>
                                        <p:cTn id="47" dur="500"/>
                                        <p:tgtEl>
                                          <p:spTgt spid="31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Picture 6" descr="Picture 6"/>
          <p:cNvPicPr>
            <a:picLocks noChangeAspect="1"/>
          </p:cNvPicPr>
          <p:nvPr/>
        </p:nvPicPr>
        <p:blipFill>
          <a:blip r:embed="rId2"/>
          <a:stretch>
            <a:fillRect/>
          </a:stretch>
        </p:blipFill>
        <p:spPr>
          <a:xfrm>
            <a:off x="2557669" y="5163379"/>
            <a:ext cx="6858001" cy="1257301"/>
          </a:xfrm>
          <a:prstGeom prst="rect">
            <a:avLst/>
          </a:prstGeom>
          <a:ln w="12700">
            <a:miter lim="400000"/>
          </a:ln>
        </p:spPr>
      </p:pic>
      <p:sp>
        <p:nvSpPr>
          <p:cNvPr id="321" name="TextBox 8"/>
          <p:cNvSpPr txBox="1"/>
          <p:nvPr/>
        </p:nvSpPr>
        <p:spPr>
          <a:xfrm>
            <a:off x="1793349" y="1179699"/>
            <a:ext cx="8605299" cy="3520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a:solidFill>
                  <a:srgbClr val="FFFFFF"/>
                </a:solidFill>
              </a:defRPr>
            </a:pPr>
            <a:r>
              <a:t>The penalty chart has been separated into one for Stalling and one for the other Penalties: </a:t>
            </a:r>
          </a:p>
          <a:p>
            <a:pPr marL="285750" indent="-285750">
              <a:buSzPct val="100000"/>
              <a:buFont typeface="Arial"/>
              <a:buChar char="•"/>
              <a:defRPr sz="2400">
                <a:solidFill>
                  <a:srgbClr val="FFFFFF"/>
                </a:solidFill>
              </a:defRPr>
            </a:pPr>
            <a:r>
              <a:t>Illegal Holds</a:t>
            </a:r>
          </a:p>
          <a:p>
            <a:pPr marL="285750" indent="-285750">
              <a:buSzPct val="100000"/>
              <a:buFont typeface="Arial"/>
              <a:buChar char="•"/>
              <a:defRPr sz="2400">
                <a:solidFill>
                  <a:srgbClr val="FFFFFF"/>
                </a:solidFill>
              </a:defRPr>
            </a:pPr>
            <a:r>
              <a:t>Unnecessary Roughness </a:t>
            </a:r>
          </a:p>
          <a:p>
            <a:pPr marL="285750" indent="-285750">
              <a:buSzPct val="100000"/>
              <a:buFont typeface="Arial"/>
              <a:buChar char="•"/>
              <a:defRPr sz="2400">
                <a:solidFill>
                  <a:srgbClr val="FFFFFF"/>
                </a:solidFill>
              </a:defRPr>
            </a:pPr>
            <a:r>
              <a:t>Unsportsmanlike Conduct</a:t>
            </a:r>
          </a:p>
          <a:p>
            <a:pPr marL="285750" indent="-285750">
              <a:buSzPct val="100000"/>
              <a:buFont typeface="Arial"/>
              <a:buChar char="•"/>
              <a:defRPr sz="2400">
                <a:solidFill>
                  <a:srgbClr val="FFFFFF"/>
                </a:solidFill>
              </a:defRPr>
            </a:pPr>
            <a:r>
              <a:t>Flagrant Misconduct</a:t>
            </a:r>
          </a:p>
          <a:p>
            <a:pPr marL="285750" indent="-285750">
              <a:buSzPct val="100000"/>
              <a:buFont typeface="Arial"/>
              <a:buChar char="•"/>
              <a:defRPr sz="2400">
                <a:solidFill>
                  <a:srgbClr val="FFFFFF"/>
                </a:solidFill>
              </a:defRPr>
            </a:pPr>
            <a:r>
              <a:t>Technical Violations  </a:t>
            </a:r>
          </a:p>
          <a:p>
            <a:pPr marL="285750" indent="-285750">
              <a:buSzPct val="100000"/>
              <a:buFont typeface="Arial"/>
              <a:buChar char="•"/>
              <a:defRPr sz="2400">
                <a:solidFill>
                  <a:srgbClr val="FFFFFF"/>
                </a:solidFill>
              </a:defRPr>
            </a:pPr>
            <a:endParaRPr/>
          </a:p>
          <a:p>
            <a:pPr>
              <a:defRPr sz="2400">
                <a:solidFill>
                  <a:srgbClr val="FFFFFF"/>
                </a:solidFill>
              </a:defRPr>
            </a:pPr>
            <a:r>
              <a:t>After the “fourth” penalty, stop the match and opposing wrestler gets choice of position</a:t>
            </a:r>
          </a:p>
        </p:txBody>
      </p:sp>
      <p:sp>
        <p:nvSpPr>
          <p:cNvPr id="322" name="TextBox 9"/>
          <p:cNvSpPr txBox="1"/>
          <p:nvPr/>
        </p:nvSpPr>
        <p:spPr>
          <a:xfrm>
            <a:off x="2031888" y="437320"/>
            <a:ext cx="8128222" cy="586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600">
                <a:solidFill>
                  <a:srgbClr val="FFFFFF"/>
                </a:solidFill>
              </a:defRPr>
            </a:lvl1pPr>
          </a:lstStyle>
          <a:p>
            <a:r>
              <a:t>Penalty Charts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 name="Content Placeholder 3" descr="Content Placeholder 3"/>
          <p:cNvPicPr>
            <a:picLocks noChangeAspect="1"/>
          </p:cNvPicPr>
          <p:nvPr/>
        </p:nvPicPr>
        <p:blipFill>
          <a:blip r:embed="rId2"/>
          <a:stretch>
            <a:fillRect/>
          </a:stretch>
        </p:blipFill>
        <p:spPr>
          <a:xfrm>
            <a:off x="2860481" y="148837"/>
            <a:ext cx="6419444" cy="6536168"/>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Title 1"/>
          <p:cNvSpPr txBox="1">
            <a:spLocks noGrp="1"/>
          </p:cNvSpPr>
          <p:nvPr>
            <p:ph type="title"/>
          </p:nvPr>
        </p:nvSpPr>
        <p:spPr>
          <a:xfrm>
            <a:off x="1141413" y="416637"/>
            <a:ext cx="9905998" cy="889649"/>
          </a:xfrm>
          <a:prstGeom prst="rect">
            <a:avLst/>
          </a:prstGeom>
        </p:spPr>
        <p:txBody>
          <a:bodyPr/>
          <a:lstStyle>
            <a:lvl1pPr algn="ctr">
              <a:defRPr cap="none"/>
            </a:lvl1pPr>
          </a:lstStyle>
          <a:p>
            <a:r>
              <a:t>Injury time and recovery time</a:t>
            </a:r>
          </a:p>
        </p:txBody>
      </p:sp>
      <p:sp>
        <p:nvSpPr>
          <p:cNvPr id="327" name="Content Placeholder 2"/>
          <p:cNvSpPr txBox="1">
            <a:spLocks noGrp="1"/>
          </p:cNvSpPr>
          <p:nvPr>
            <p:ph type="body" idx="1"/>
          </p:nvPr>
        </p:nvSpPr>
        <p:spPr>
          <a:xfrm>
            <a:off x="665017" y="1306283"/>
            <a:ext cx="10949052" cy="4785759"/>
          </a:xfrm>
          <a:prstGeom prst="rect">
            <a:avLst/>
          </a:prstGeom>
        </p:spPr>
        <p:txBody>
          <a:bodyPr/>
          <a:lstStyle/>
          <a:p>
            <a:pPr>
              <a:lnSpc>
                <a:spcPct val="108000"/>
              </a:lnSpc>
            </a:pPr>
            <a:r>
              <a:t>Each wrestler is allowed 1 ½ minutes of injury time (cumulative) with maximum of 2 time-outs per match including overtime </a:t>
            </a:r>
          </a:p>
          <a:p>
            <a:pPr marL="685800" lvl="1" indent="-228600">
              <a:lnSpc>
                <a:spcPct val="108000"/>
              </a:lnSpc>
              <a:spcBef>
                <a:spcPts val="500"/>
              </a:spcBef>
              <a:defRPr sz="2000"/>
            </a:pPr>
            <a:r>
              <a:t>After 2</a:t>
            </a:r>
            <a:r>
              <a:rPr baseline="30000"/>
              <a:t>nd</a:t>
            </a:r>
            <a:r>
              <a:t> time-out, the opponent gets choice of position  (see all various situations next slide)</a:t>
            </a:r>
          </a:p>
          <a:p>
            <a:pPr marL="685800" lvl="1" indent="-228600">
              <a:lnSpc>
                <a:spcPct val="108000"/>
              </a:lnSpc>
              <a:spcBef>
                <a:spcPts val="500"/>
              </a:spcBef>
              <a:defRPr sz="2000"/>
            </a:pPr>
            <a:r>
              <a:t>Know </a:t>
            </a:r>
            <a:r>
              <a:rPr i="1"/>
              <a:t>8.2.1 Situation F (choices)</a:t>
            </a:r>
            <a:r>
              <a:t> in case book, understand scenarios and it will make sense</a:t>
            </a:r>
          </a:p>
          <a:p>
            <a:pPr marL="685800" lvl="1" indent="-228600">
              <a:lnSpc>
                <a:spcPct val="108000"/>
              </a:lnSpc>
              <a:spcBef>
                <a:spcPts val="500"/>
              </a:spcBef>
              <a:defRPr sz="2000"/>
            </a:pPr>
            <a:r>
              <a:t>Time to correct illegal equipment is charged as an injury time-out;  (be sure to record in scorebook)</a:t>
            </a:r>
          </a:p>
          <a:p>
            <a:pPr marL="1143000" lvl="2" indent="-228600">
              <a:lnSpc>
                <a:spcPct val="108000"/>
              </a:lnSpc>
              <a:spcBef>
                <a:spcPts val="500"/>
              </a:spcBef>
              <a:defRPr sz="1800"/>
            </a:pPr>
            <a:r>
              <a:t>e.g. securing shoe laces etc. (as well as a 1 pt. technical violation);   contact lenses ??</a:t>
            </a:r>
          </a:p>
          <a:p>
            <a:pPr>
              <a:lnSpc>
                <a:spcPct val="108000"/>
              </a:lnSpc>
            </a:pPr>
            <a:r>
              <a:t>Wrestler is allowed up to 2 minutes of Recovery Time for each illegal hold committed against him / her;  injury time cannot be added to recovery time</a:t>
            </a:r>
          </a:p>
          <a:p>
            <a:pPr marL="685800" lvl="1" indent="-228600">
              <a:lnSpc>
                <a:spcPct val="108000"/>
              </a:lnSpc>
              <a:spcBef>
                <a:spcPts val="500"/>
              </a:spcBef>
              <a:defRPr sz="2000"/>
            </a:pPr>
            <a:r>
              <a:t>If the wrestler is unable to continue at the end of 2 minutes, he / she wins by default</a:t>
            </a:r>
          </a:p>
          <a:p>
            <a:pPr marL="685800" lvl="1" indent="-228600">
              <a:lnSpc>
                <a:spcPct val="108000"/>
              </a:lnSpc>
              <a:spcBef>
                <a:spcPts val="500"/>
              </a:spcBef>
              <a:defRPr sz="2000"/>
            </a:pPr>
            <a:r>
              <a:t>Wrestler cannot default match after 2 minutes have expired</a:t>
            </a:r>
          </a:p>
          <a:p>
            <a:pPr marL="685800" lvl="1" indent="-228600">
              <a:lnSpc>
                <a:spcPct val="108000"/>
              </a:lnSpc>
              <a:spcBef>
                <a:spcPts val="500"/>
              </a:spcBef>
              <a:defRPr sz="2000"/>
            </a:pPr>
            <a:r>
              <a:t>Work with coaches to explain options if they ask</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327">
                                            <p:txEl>
                                              <p:pRg st="1" end="1"/>
                                            </p:txEl>
                                          </p:spTgt>
                                        </p:tgtEl>
                                        <p:attrNameLst>
                                          <p:attrName>style.visibility</p:attrName>
                                        </p:attrNameLst>
                                      </p:cBhvr>
                                      <p:to>
                                        <p:strVal val="visible"/>
                                      </p:to>
                                    </p:set>
                                    <p:anim calcmode="lin" valueType="num">
                                      <p:cBhvr>
                                        <p:cTn id="7" dur="500" fill="hold"/>
                                        <p:tgtEl>
                                          <p:spTgt spid="32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2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1" nodeType="clickEffect">
                                  <p:stCondLst>
                                    <p:cond delay="0"/>
                                  </p:stCondLst>
                                  <p:iterate>
                                    <p:tmAbs val="0"/>
                                  </p:iterate>
                                  <p:childTnLst>
                                    <p:set>
                                      <p:cBhvr>
                                        <p:cTn id="12" fill="hold"/>
                                        <p:tgtEl>
                                          <p:spTgt spid="327">
                                            <p:txEl>
                                              <p:pRg st="2" end="2"/>
                                            </p:txEl>
                                          </p:spTgt>
                                        </p:tgtEl>
                                        <p:attrNameLst>
                                          <p:attrName>style.visibility</p:attrName>
                                        </p:attrNameLst>
                                      </p:cBhvr>
                                      <p:to>
                                        <p:strVal val="visible"/>
                                      </p:to>
                                    </p:set>
                                    <p:anim calcmode="lin" valueType="num">
                                      <p:cBhvr>
                                        <p:cTn id="13" dur="500" fill="hold"/>
                                        <p:tgtEl>
                                          <p:spTgt spid="32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2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1" nodeType="clickEffect">
                                  <p:stCondLst>
                                    <p:cond delay="0"/>
                                  </p:stCondLst>
                                  <p:iterate>
                                    <p:tmAbs val="0"/>
                                  </p:iterate>
                                  <p:childTnLst>
                                    <p:set>
                                      <p:cBhvr>
                                        <p:cTn id="18" fill="hold"/>
                                        <p:tgtEl>
                                          <p:spTgt spid="327">
                                            <p:txEl>
                                              <p:pRg st="3" end="3"/>
                                            </p:txEl>
                                          </p:spTgt>
                                        </p:tgtEl>
                                        <p:attrNameLst>
                                          <p:attrName>style.visibility</p:attrName>
                                        </p:attrNameLst>
                                      </p:cBhvr>
                                      <p:to>
                                        <p:strVal val="visible"/>
                                      </p:to>
                                    </p:set>
                                    <p:anim calcmode="lin" valueType="num">
                                      <p:cBhvr>
                                        <p:cTn id="19" dur="500" fill="hold"/>
                                        <p:tgtEl>
                                          <p:spTgt spid="32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27">
                                            <p:txEl>
                                              <p:pRg st="3" end="3"/>
                                            </p:txEl>
                                          </p:spTgt>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3" presetClass="entr" presetSubtype="16" fill="hold" grpId="1" nodeType="afterEffect">
                                  <p:stCondLst>
                                    <p:cond delay="0"/>
                                  </p:stCondLst>
                                  <p:iterate>
                                    <p:tmAbs val="0"/>
                                  </p:iterate>
                                  <p:childTnLst>
                                    <p:set>
                                      <p:cBhvr>
                                        <p:cTn id="23" fill="hold"/>
                                        <p:tgtEl>
                                          <p:spTgt spid="327">
                                            <p:txEl>
                                              <p:pRg st="4" end="4"/>
                                            </p:txEl>
                                          </p:spTgt>
                                        </p:tgtEl>
                                        <p:attrNameLst>
                                          <p:attrName>style.visibility</p:attrName>
                                        </p:attrNameLst>
                                      </p:cBhvr>
                                      <p:to>
                                        <p:strVal val="visible"/>
                                      </p:to>
                                    </p:set>
                                    <p:anim calcmode="lin" valueType="num">
                                      <p:cBhvr>
                                        <p:cTn id="24" dur="500" fill="hold"/>
                                        <p:tgtEl>
                                          <p:spTgt spid="327">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2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1" nodeType="clickEffect">
                                  <p:stCondLst>
                                    <p:cond delay="0"/>
                                  </p:stCondLst>
                                  <p:iterate>
                                    <p:tmAbs val="0"/>
                                  </p:iterate>
                                  <p:childTnLst>
                                    <p:set>
                                      <p:cBhvr>
                                        <p:cTn id="29" fill="hold"/>
                                        <p:tgtEl>
                                          <p:spTgt spid="327">
                                            <p:txEl>
                                              <p:pRg st="5" end="5"/>
                                            </p:txEl>
                                          </p:spTgt>
                                        </p:tgtEl>
                                        <p:attrNameLst>
                                          <p:attrName>style.visibility</p:attrName>
                                        </p:attrNameLst>
                                      </p:cBhvr>
                                      <p:to>
                                        <p:strVal val="visible"/>
                                      </p:to>
                                    </p:set>
                                    <p:anim calcmode="lin" valueType="num">
                                      <p:cBhvr>
                                        <p:cTn id="30" dur="500" fill="hold"/>
                                        <p:tgtEl>
                                          <p:spTgt spid="327">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32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1" nodeType="clickEffect">
                                  <p:stCondLst>
                                    <p:cond delay="0"/>
                                  </p:stCondLst>
                                  <p:iterate>
                                    <p:tmAbs val="0"/>
                                  </p:iterate>
                                  <p:childTnLst>
                                    <p:set>
                                      <p:cBhvr>
                                        <p:cTn id="35" fill="hold"/>
                                        <p:tgtEl>
                                          <p:spTgt spid="327">
                                            <p:txEl>
                                              <p:pRg st="6" end="6"/>
                                            </p:txEl>
                                          </p:spTgt>
                                        </p:tgtEl>
                                        <p:attrNameLst>
                                          <p:attrName>style.visibility</p:attrName>
                                        </p:attrNameLst>
                                      </p:cBhvr>
                                      <p:to>
                                        <p:strVal val="visible"/>
                                      </p:to>
                                    </p:set>
                                    <p:anim calcmode="lin" valueType="num">
                                      <p:cBhvr>
                                        <p:cTn id="36" dur="500" fill="hold"/>
                                        <p:tgtEl>
                                          <p:spTgt spid="327">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2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1" nodeType="clickEffect">
                                  <p:stCondLst>
                                    <p:cond delay="0"/>
                                  </p:stCondLst>
                                  <p:iterate>
                                    <p:tmAbs val="0"/>
                                  </p:iterate>
                                  <p:childTnLst>
                                    <p:set>
                                      <p:cBhvr>
                                        <p:cTn id="41" fill="hold"/>
                                        <p:tgtEl>
                                          <p:spTgt spid="327">
                                            <p:txEl>
                                              <p:pRg st="7" end="7"/>
                                            </p:txEl>
                                          </p:spTgt>
                                        </p:tgtEl>
                                        <p:attrNameLst>
                                          <p:attrName>style.visibility</p:attrName>
                                        </p:attrNameLst>
                                      </p:cBhvr>
                                      <p:to>
                                        <p:strVal val="visible"/>
                                      </p:to>
                                    </p:set>
                                    <p:anim calcmode="lin" valueType="num">
                                      <p:cBhvr>
                                        <p:cTn id="42" dur="500" fill="hold"/>
                                        <p:tgtEl>
                                          <p:spTgt spid="327">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27">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1" nodeType="clickEffect">
                                  <p:stCondLst>
                                    <p:cond delay="0"/>
                                  </p:stCondLst>
                                  <p:iterate>
                                    <p:tmAbs val="0"/>
                                  </p:iterate>
                                  <p:childTnLst>
                                    <p:set>
                                      <p:cBhvr>
                                        <p:cTn id="47" fill="hold"/>
                                        <p:tgtEl>
                                          <p:spTgt spid="327">
                                            <p:txEl>
                                              <p:pRg st="8" end="8"/>
                                            </p:txEl>
                                          </p:spTgt>
                                        </p:tgtEl>
                                        <p:attrNameLst>
                                          <p:attrName>style.visibility</p:attrName>
                                        </p:attrNameLst>
                                      </p:cBhvr>
                                      <p:to>
                                        <p:strVal val="visible"/>
                                      </p:to>
                                    </p:set>
                                    <p:anim calcmode="lin" valueType="num">
                                      <p:cBhvr>
                                        <p:cTn id="48" dur="500" fill="hold"/>
                                        <p:tgtEl>
                                          <p:spTgt spid="327">
                                            <p:txEl>
                                              <p:pRg st="8" end="8"/>
                                            </p:txEl>
                                          </p:spTgt>
                                        </p:tgtEl>
                                        <p:attrNameLst>
                                          <p:attrName>ppt_w</p:attrName>
                                        </p:attrNameLst>
                                      </p:cBhvr>
                                      <p:tavLst>
                                        <p:tav tm="0">
                                          <p:val>
                                            <p:fltVal val="0"/>
                                          </p:val>
                                        </p:tav>
                                        <p:tav tm="100000">
                                          <p:val>
                                            <p:strVal val="#ppt_w"/>
                                          </p:val>
                                        </p:tav>
                                      </p:tavLst>
                                    </p:anim>
                                    <p:anim calcmode="lin" valueType="num">
                                      <p:cBhvr>
                                        <p:cTn id="49" dur="500" fill="hold"/>
                                        <p:tgtEl>
                                          <p:spTgt spid="327">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1" build="p" bldLvl="5" animBg="1" advAuto="0"/>
    </p:bldLst>
  </p:timing>
</p:sld>
</file>

<file path=ppt/theme/theme1.xml><?xml version="1.0" encoding="utf-8"?>
<a:theme xmlns:a="http://schemas.openxmlformats.org/drawingml/2006/main" name="Circuit">
  <a:themeElements>
    <a:clrScheme name="Circuit">
      <a:dk1>
        <a:srgbClr val="000000"/>
      </a:dk1>
      <a:lt1>
        <a:srgbClr val="FFFFFF"/>
      </a:lt1>
      <a:dk2>
        <a:srgbClr val="A7A7A7"/>
      </a:dk2>
      <a:lt2>
        <a:srgbClr val="535353"/>
      </a:lt2>
      <a:accent1>
        <a:srgbClr val="9ACD4C"/>
      </a:accent1>
      <a:accent2>
        <a:srgbClr val="FAA93A"/>
      </a:accent2>
      <a:accent3>
        <a:srgbClr val="D35940"/>
      </a:accent3>
      <a:accent4>
        <a:srgbClr val="B258D3"/>
      </a:accent4>
      <a:accent5>
        <a:srgbClr val="63A0CC"/>
      </a:accent5>
      <a:accent6>
        <a:srgbClr val="8AC4A7"/>
      </a:accent6>
      <a:hlink>
        <a:srgbClr val="0000FF"/>
      </a:hlink>
      <a:folHlink>
        <a:srgbClr val="FF00FF"/>
      </a:folHlink>
    </a:clrScheme>
    <a:fontScheme name="Circuit">
      <a:majorFont>
        <a:latin typeface="Helvetica"/>
        <a:ea typeface="Helvetica"/>
        <a:cs typeface="Helvetica"/>
      </a:majorFont>
      <a:minorFont>
        <a:latin typeface="Tw Cen MT"/>
        <a:ea typeface="Tw Cen MT"/>
        <a:cs typeface="Tw Cen MT"/>
      </a:minorFont>
    </a:fontScheme>
    <a:fmtScheme name="Circui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ircuit">
  <a:themeElements>
    <a:clrScheme name="Circuit">
      <a:dk1>
        <a:srgbClr val="000000"/>
      </a:dk1>
      <a:lt1>
        <a:srgbClr val="FFFFFF"/>
      </a:lt1>
      <a:dk2>
        <a:srgbClr val="A7A7A7"/>
      </a:dk2>
      <a:lt2>
        <a:srgbClr val="535353"/>
      </a:lt2>
      <a:accent1>
        <a:srgbClr val="9ACD4C"/>
      </a:accent1>
      <a:accent2>
        <a:srgbClr val="FAA93A"/>
      </a:accent2>
      <a:accent3>
        <a:srgbClr val="D35940"/>
      </a:accent3>
      <a:accent4>
        <a:srgbClr val="B258D3"/>
      </a:accent4>
      <a:accent5>
        <a:srgbClr val="63A0CC"/>
      </a:accent5>
      <a:accent6>
        <a:srgbClr val="8AC4A7"/>
      </a:accent6>
      <a:hlink>
        <a:srgbClr val="0000FF"/>
      </a:hlink>
      <a:folHlink>
        <a:srgbClr val="FF00FF"/>
      </a:folHlink>
    </a:clrScheme>
    <a:fontScheme name="Circuit">
      <a:majorFont>
        <a:latin typeface="Helvetica"/>
        <a:ea typeface="Helvetica"/>
        <a:cs typeface="Helvetica"/>
      </a:majorFont>
      <a:minorFont>
        <a:latin typeface="Tw Cen MT"/>
        <a:ea typeface="Tw Cen MT"/>
        <a:cs typeface="Tw Cen MT"/>
      </a:minorFont>
    </a:fontScheme>
    <a:fmtScheme name="Circui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2390</Words>
  <Application>Microsoft Office PowerPoint</Application>
  <PresentationFormat>Widescreen</PresentationFormat>
  <Paragraphs>119</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Tw Cen MT</vt:lpstr>
      <vt:lpstr>Circuit</vt:lpstr>
      <vt:lpstr>Rule 8</vt:lpstr>
      <vt:lpstr>Ready to Wrestle</vt:lpstr>
      <vt:lpstr>Ways to Address and Avoid Issues at Table </vt:lpstr>
      <vt:lpstr>Taunting an opponent</vt:lpstr>
      <vt:lpstr>Stopping the Match for Warnings and Penalties</vt:lpstr>
      <vt:lpstr>Exceptions to  Stopping the Match for Warnings and Penalties</vt:lpstr>
      <vt:lpstr>PowerPoint Presentation</vt:lpstr>
      <vt:lpstr>PowerPoint Presentation</vt:lpstr>
      <vt:lpstr>Injury time and recovery time</vt:lpstr>
      <vt:lpstr>Choices after 2nd charged Injury time-out</vt:lpstr>
      <vt:lpstr>Points to Remember</vt:lpstr>
      <vt:lpstr>Points to Remember</vt:lpstr>
      <vt:lpstr>Head, Neck, Cervical/Nervous System Injuries</vt:lpstr>
      <vt:lpstr>Head, Neck, Cervical/Nervous System Injuries</vt:lpstr>
      <vt:lpstr>Situations</vt:lpstr>
      <vt:lpstr>Situations</vt:lpstr>
      <vt:lpstr>Situations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 8</dc:title>
  <dc:creator>Owner</dc:creator>
  <cp:lastModifiedBy>Duane Morgan</cp:lastModifiedBy>
  <cp:revision>1</cp:revision>
  <dcterms:modified xsi:type="dcterms:W3CDTF">2021-11-10T01:44:17Z</dcterms:modified>
</cp:coreProperties>
</file>